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2" r:id="rId7"/>
    <p:sldId id="261" r:id="rId8"/>
    <p:sldId id="263" r:id="rId9"/>
    <p:sldId id="264" r:id="rId10"/>
    <p:sldId id="274" r:id="rId11"/>
    <p:sldId id="265" r:id="rId12"/>
    <p:sldId id="266" r:id="rId13"/>
    <p:sldId id="275" r:id="rId14"/>
    <p:sldId id="276" r:id="rId15"/>
    <p:sldId id="267" r:id="rId16"/>
    <p:sldId id="277" r:id="rId17"/>
    <p:sldId id="268" r:id="rId18"/>
    <p:sldId id="278" r:id="rId19"/>
    <p:sldId id="269" r:id="rId20"/>
    <p:sldId id="295" r:id="rId21"/>
    <p:sldId id="270" r:id="rId22"/>
    <p:sldId id="271" r:id="rId23"/>
    <p:sldId id="272" r:id="rId24"/>
    <p:sldId id="273" r:id="rId25"/>
    <p:sldId id="279" r:id="rId26"/>
    <p:sldId id="280" r:id="rId27"/>
    <p:sldId id="281" r:id="rId28"/>
    <p:sldId id="282" r:id="rId29"/>
    <p:sldId id="283" r:id="rId30"/>
    <p:sldId id="284" r:id="rId31"/>
    <p:sldId id="285" r:id="rId32"/>
    <p:sldId id="292" r:id="rId33"/>
    <p:sldId id="288" r:id="rId34"/>
    <p:sldId id="286" r:id="rId35"/>
    <p:sldId id="287" r:id="rId36"/>
    <p:sldId id="289" r:id="rId37"/>
    <p:sldId id="290" r:id="rId38"/>
    <p:sldId id="293" r:id="rId39"/>
    <p:sldId id="291"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0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E1B38-B527-411F-A646-5373EE8F86EB}" type="doc">
      <dgm:prSet loTypeId="urn:microsoft.com/office/officeart/2005/8/layout/default#1" loCatId="list" qsTypeId="urn:microsoft.com/office/officeart/2005/8/quickstyle/simple1" qsCatId="simple" csTypeId="urn:microsoft.com/office/officeart/2005/8/colors/accent3_1" csCatId="accent3" phldr="1"/>
      <dgm:spPr/>
      <dgm:t>
        <a:bodyPr/>
        <a:lstStyle/>
        <a:p>
          <a:endParaRPr lang="en-US"/>
        </a:p>
      </dgm:t>
    </dgm:pt>
    <dgm:pt modelId="{A5A9B98E-7576-44B7-A042-6DA8362A2C61}">
      <dgm:prSet phldrT="[Text]"/>
      <dgm:spPr/>
      <dgm:t>
        <a:bodyPr/>
        <a:lstStyle/>
        <a:p>
          <a:r>
            <a:rPr lang="en-US" b="1" dirty="0" smtClean="0"/>
            <a:t>Attempted to reform public morals by promoting family life (largely unsuccessful).</a:t>
          </a:r>
          <a:endParaRPr lang="en-US" b="1" dirty="0"/>
        </a:p>
      </dgm:t>
    </dgm:pt>
    <dgm:pt modelId="{505C7853-B6B4-46C8-B1A0-B18CAAD216F3}" type="parTrans" cxnId="{3BF0151C-7384-4854-840B-BB43F05018AF}">
      <dgm:prSet/>
      <dgm:spPr/>
      <dgm:t>
        <a:bodyPr/>
        <a:lstStyle/>
        <a:p>
          <a:endParaRPr lang="en-US"/>
        </a:p>
      </dgm:t>
    </dgm:pt>
    <dgm:pt modelId="{50E627DB-E305-4A1D-A1DD-FF4B396DE65A}" type="sibTrans" cxnId="{3BF0151C-7384-4854-840B-BB43F05018AF}">
      <dgm:prSet/>
      <dgm:spPr/>
      <dgm:t>
        <a:bodyPr/>
        <a:lstStyle/>
        <a:p>
          <a:endParaRPr lang="en-US"/>
        </a:p>
      </dgm:t>
    </dgm:pt>
    <dgm:pt modelId="{AF276741-5C96-4875-B3BC-16E5B3075BDE}">
      <dgm:prSet phldrT="[Text]"/>
      <dgm:spPr/>
      <dgm:t>
        <a:bodyPr/>
        <a:lstStyle/>
        <a:p>
          <a:r>
            <a:rPr lang="en-US" b="1" dirty="0" smtClean="0"/>
            <a:t>Established a strong money system.</a:t>
          </a:r>
          <a:endParaRPr lang="en-US" b="1" dirty="0"/>
        </a:p>
      </dgm:t>
    </dgm:pt>
    <dgm:pt modelId="{D4ECCE83-CC33-493A-90CB-B4D03541CBBB}" type="parTrans" cxnId="{03889A17-4A14-4170-9A44-8F66AA132D25}">
      <dgm:prSet/>
      <dgm:spPr/>
      <dgm:t>
        <a:bodyPr/>
        <a:lstStyle/>
        <a:p>
          <a:endParaRPr lang="en-US"/>
        </a:p>
      </dgm:t>
    </dgm:pt>
    <dgm:pt modelId="{6389C79B-C6E2-4634-8764-193028E9FECD}" type="sibTrans" cxnId="{03889A17-4A14-4170-9A44-8F66AA132D25}">
      <dgm:prSet/>
      <dgm:spPr/>
      <dgm:t>
        <a:bodyPr/>
        <a:lstStyle/>
        <a:p>
          <a:endParaRPr lang="en-US"/>
        </a:p>
      </dgm:t>
    </dgm:pt>
    <dgm:pt modelId="{36634E8A-64BD-4719-A579-8AE65E3E01A5}">
      <dgm:prSet phldrT="[Text]"/>
      <dgm:spPr/>
      <dgm:t>
        <a:bodyPr/>
        <a:lstStyle/>
        <a:p>
          <a:r>
            <a:rPr lang="en-US" b="1" dirty="0" smtClean="0"/>
            <a:t>Extended citizenship to more and more provincials.</a:t>
          </a:r>
          <a:endParaRPr lang="en-US" b="1" dirty="0"/>
        </a:p>
      </dgm:t>
    </dgm:pt>
    <dgm:pt modelId="{3BBF72CF-7903-4F56-A4D0-F9120FDE7F7A}" type="parTrans" cxnId="{61883266-01E7-4A3E-985F-198D8FD961FB}">
      <dgm:prSet/>
      <dgm:spPr/>
      <dgm:t>
        <a:bodyPr/>
        <a:lstStyle/>
        <a:p>
          <a:endParaRPr lang="en-US"/>
        </a:p>
      </dgm:t>
    </dgm:pt>
    <dgm:pt modelId="{ED32EF22-57F9-4FDC-B2BC-B18071528C46}" type="sibTrans" cxnId="{61883266-01E7-4A3E-985F-198D8FD961FB}">
      <dgm:prSet/>
      <dgm:spPr/>
      <dgm:t>
        <a:bodyPr/>
        <a:lstStyle/>
        <a:p>
          <a:endParaRPr lang="en-US"/>
        </a:p>
      </dgm:t>
    </dgm:pt>
    <dgm:pt modelId="{0D5AA88F-D1CF-4FA7-83E6-15770A09721A}">
      <dgm:prSet phldrT="[Text]"/>
      <dgm:spPr/>
      <dgm:t>
        <a:bodyPr/>
        <a:lstStyle/>
        <a:p>
          <a:r>
            <a:rPr lang="en-US" b="1" dirty="0" smtClean="0"/>
            <a:t>Jesus, the founder of Christianity, was born in the Roman province of Judea during the reign of Augustus.</a:t>
          </a:r>
          <a:endParaRPr lang="en-US" b="1" dirty="0"/>
        </a:p>
      </dgm:t>
    </dgm:pt>
    <dgm:pt modelId="{80B8B205-016E-427F-BF69-32E072507946}" type="parTrans" cxnId="{734E6152-0182-4D62-8E78-FD63AD1FFE70}">
      <dgm:prSet/>
      <dgm:spPr/>
      <dgm:t>
        <a:bodyPr/>
        <a:lstStyle/>
        <a:p>
          <a:endParaRPr lang="en-US"/>
        </a:p>
      </dgm:t>
    </dgm:pt>
    <dgm:pt modelId="{0257800D-C0F7-4894-8734-934C522A5D79}" type="sibTrans" cxnId="{734E6152-0182-4D62-8E78-FD63AD1FFE70}">
      <dgm:prSet/>
      <dgm:spPr/>
      <dgm:t>
        <a:bodyPr/>
        <a:lstStyle/>
        <a:p>
          <a:endParaRPr lang="en-US"/>
        </a:p>
      </dgm:t>
    </dgm:pt>
    <dgm:pt modelId="{2E6C3E92-77BD-48D7-92C1-8493DC0F2171}">
      <dgm:prSet phldrT="[Text]"/>
      <dgm:spPr/>
      <dgm:t>
        <a:bodyPr/>
        <a:lstStyle/>
        <a:p>
          <a:r>
            <a:rPr lang="en-US" b="1" dirty="0" smtClean="0"/>
            <a:t>Encouraged the growth of business.</a:t>
          </a:r>
          <a:endParaRPr lang="en-US" b="1" dirty="0"/>
        </a:p>
      </dgm:t>
    </dgm:pt>
    <dgm:pt modelId="{31A9F998-137F-4769-80E1-16869053255E}" type="parTrans" cxnId="{1419B107-8721-43CA-AE6E-541C3832654D}">
      <dgm:prSet/>
      <dgm:spPr/>
      <dgm:t>
        <a:bodyPr/>
        <a:lstStyle/>
        <a:p>
          <a:endParaRPr lang="en-US"/>
        </a:p>
      </dgm:t>
    </dgm:pt>
    <dgm:pt modelId="{266DBC28-3CD3-4DB7-9599-A31C91DB18E3}" type="sibTrans" cxnId="{1419B107-8721-43CA-AE6E-541C3832654D}">
      <dgm:prSet/>
      <dgm:spPr/>
      <dgm:t>
        <a:bodyPr/>
        <a:lstStyle/>
        <a:p>
          <a:endParaRPr lang="en-US"/>
        </a:p>
      </dgm:t>
    </dgm:pt>
    <dgm:pt modelId="{89DFB1D4-761A-4DB8-9FE4-A47BB6CF2B2D}">
      <dgm:prSet phldrT="[Text]"/>
      <dgm:spPr/>
      <dgm:t>
        <a:bodyPr/>
        <a:lstStyle/>
        <a:p>
          <a:r>
            <a:rPr lang="en-US" b="1" dirty="0" smtClean="0"/>
            <a:t>Built and maintained the empire’s infrastructure (e.g., roads).</a:t>
          </a:r>
          <a:endParaRPr lang="en-US" b="1" dirty="0"/>
        </a:p>
      </dgm:t>
    </dgm:pt>
    <dgm:pt modelId="{C9C06D41-41BC-41FC-A5EC-E77F51D32E8F}" type="parTrans" cxnId="{F891B2DA-D7B6-4DF4-A618-BA1733427AA2}">
      <dgm:prSet/>
      <dgm:spPr/>
      <dgm:t>
        <a:bodyPr/>
        <a:lstStyle/>
        <a:p>
          <a:endParaRPr lang="en-US"/>
        </a:p>
      </dgm:t>
    </dgm:pt>
    <dgm:pt modelId="{2EEC8526-3B52-45CA-BAD8-6C6274AF372D}" type="sibTrans" cxnId="{F891B2DA-D7B6-4DF4-A618-BA1733427AA2}">
      <dgm:prSet/>
      <dgm:spPr/>
      <dgm:t>
        <a:bodyPr/>
        <a:lstStyle/>
        <a:p>
          <a:endParaRPr lang="en-US"/>
        </a:p>
      </dgm:t>
    </dgm:pt>
    <dgm:pt modelId="{8EDA9B82-AB5F-4B49-B54E-315A3CE87E1D}">
      <dgm:prSet phldrT="[Text]"/>
      <dgm:spPr/>
      <dgm:t>
        <a:bodyPr/>
        <a:lstStyle/>
        <a:p>
          <a:r>
            <a:rPr lang="en-US" b="1" dirty="0" smtClean="0"/>
            <a:t>Said he “found Rome a city of bricks and left it a city of marble.”</a:t>
          </a:r>
          <a:endParaRPr lang="en-US" b="1" dirty="0"/>
        </a:p>
      </dgm:t>
    </dgm:pt>
    <dgm:pt modelId="{DBF1DF34-C6A9-4F65-B593-6BB1554C5317}" type="parTrans" cxnId="{B68E0DB9-DFA3-45F2-A525-DD1A96377FA9}">
      <dgm:prSet/>
      <dgm:spPr/>
      <dgm:t>
        <a:bodyPr/>
        <a:lstStyle/>
        <a:p>
          <a:endParaRPr lang="en-US"/>
        </a:p>
      </dgm:t>
    </dgm:pt>
    <dgm:pt modelId="{4D46194A-DFBE-4A6C-86F6-C795D9B7ABEC}" type="sibTrans" cxnId="{B68E0DB9-DFA3-45F2-A525-DD1A96377FA9}">
      <dgm:prSet/>
      <dgm:spPr/>
      <dgm:t>
        <a:bodyPr/>
        <a:lstStyle/>
        <a:p>
          <a:endParaRPr lang="en-US"/>
        </a:p>
      </dgm:t>
    </dgm:pt>
    <dgm:pt modelId="{BE35CB0F-6C88-4223-8495-4799A130E6C3}">
      <dgm:prSet phldrT="[Text]"/>
      <dgm:spPr/>
      <dgm:t>
        <a:bodyPr/>
        <a:lstStyle/>
        <a:p>
          <a:r>
            <a:rPr lang="en-US" b="1" dirty="0" smtClean="0"/>
            <a:t>Established fire and police departments for Rome.</a:t>
          </a:r>
          <a:endParaRPr lang="en-US" b="1" dirty="0"/>
        </a:p>
      </dgm:t>
    </dgm:pt>
    <dgm:pt modelId="{38F94F9E-2AD0-4FC8-AE59-5B84C58FB975}" type="parTrans" cxnId="{3A4D12B5-2ABB-476A-B60A-64007EA8F433}">
      <dgm:prSet/>
      <dgm:spPr/>
      <dgm:t>
        <a:bodyPr/>
        <a:lstStyle/>
        <a:p>
          <a:endParaRPr lang="en-US"/>
        </a:p>
      </dgm:t>
    </dgm:pt>
    <dgm:pt modelId="{8C50EB3E-3120-4091-B5A5-4313B1895474}" type="sibTrans" cxnId="{3A4D12B5-2ABB-476A-B60A-64007EA8F433}">
      <dgm:prSet/>
      <dgm:spPr/>
      <dgm:t>
        <a:bodyPr/>
        <a:lstStyle/>
        <a:p>
          <a:endParaRPr lang="en-US"/>
        </a:p>
      </dgm:t>
    </dgm:pt>
    <dgm:pt modelId="{472A389A-F121-4DD3-B5A0-5D1FF1F3BE65}">
      <dgm:prSet phldrT="[Text]"/>
      <dgm:spPr/>
      <dgm:t>
        <a:bodyPr/>
        <a:lstStyle/>
        <a:p>
          <a:r>
            <a:rPr lang="en-US" b="1" dirty="0" smtClean="0"/>
            <a:t>Began the practice of declaring emperors gods, and of picking their own successors.  (He called Haley’s Comet the spirit of Caesar.)</a:t>
          </a:r>
          <a:endParaRPr lang="en-US" b="1" dirty="0"/>
        </a:p>
      </dgm:t>
    </dgm:pt>
    <dgm:pt modelId="{60D572AD-E369-4E8D-9462-E12677EA9CEB}" type="parTrans" cxnId="{4F569707-0775-4644-8AE7-B3340611F481}">
      <dgm:prSet/>
      <dgm:spPr/>
      <dgm:t>
        <a:bodyPr/>
        <a:lstStyle/>
        <a:p>
          <a:endParaRPr lang="en-US"/>
        </a:p>
      </dgm:t>
    </dgm:pt>
    <dgm:pt modelId="{39C18C4E-A170-4FF8-AD54-199AF9B1154A}" type="sibTrans" cxnId="{4F569707-0775-4644-8AE7-B3340611F481}">
      <dgm:prSet/>
      <dgm:spPr/>
      <dgm:t>
        <a:bodyPr/>
        <a:lstStyle/>
        <a:p>
          <a:endParaRPr lang="en-US"/>
        </a:p>
      </dgm:t>
    </dgm:pt>
    <dgm:pt modelId="{E0923E5E-2562-4BBE-9C77-DBF3C8AF5073}" type="pres">
      <dgm:prSet presAssocID="{F7FE1B38-B527-411F-A646-5373EE8F86EB}" presName="diagram" presStyleCnt="0">
        <dgm:presLayoutVars>
          <dgm:dir/>
          <dgm:resizeHandles val="exact"/>
        </dgm:presLayoutVars>
      </dgm:prSet>
      <dgm:spPr/>
      <dgm:t>
        <a:bodyPr/>
        <a:lstStyle/>
        <a:p>
          <a:endParaRPr lang="en-US"/>
        </a:p>
      </dgm:t>
    </dgm:pt>
    <dgm:pt modelId="{C19980A2-0599-499D-8EB5-EB8DECD98F81}" type="pres">
      <dgm:prSet presAssocID="{A5A9B98E-7576-44B7-A042-6DA8362A2C61}" presName="node" presStyleLbl="node1" presStyleIdx="0" presStyleCnt="9">
        <dgm:presLayoutVars>
          <dgm:bulletEnabled val="1"/>
        </dgm:presLayoutVars>
      </dgm:prSet>
      <dgm:spPr/>
      <dgm:t>
        <a:bodyPr/>
        <a:lstStyle/>
        <a:p>
          <a:endParaRPr lang="en-US"/>
        </a:p>
      </dgm:t>
    </dgm:pt>
    <dgm:pt modelId="{C5705A8C-975F-4BA6-BEC0-A438D15B79DC}" type="pres">
      <dgm:prSet presAssocID="{50E627DB-E305-4A1D-A1DD-FF4B396DE65A}" presName="sibTrans" presStyleCnt="0"/>
      <dgm:spPr/>
    </dgm:pt>
    <dgm:pt modelId="{B44182AE-6420-4369-A310-ECA3FD03E900}" type="pres">
      <dgm:prSet presAssocID="{472A389A-F121-4DD3-B5A0-5D1FF1F3BE65}" presName="node" presStyleLbl="node1" presStyleIdx="1" presStyleCnt="9">
        <dgm:presLayoutVars>
          <dgm:bulletEnabled val="1"/>
        </dgm:presLayoutVars>
      </dgm:prSet>
      <dgm:spPr/>
      <dgm:t>
        <a:bodyPr/>
        <a:lstStyle/>
        <a:p>
          <a:endParaRPr lang="en-US"/>
        </a:p>
      </dgm:t>
    </dgm:pt>
    <dgm:pt modelId="{2CD82B21-F65B-408D-BAAC-0BB74E94A34D}" type="pres">
      <dgm:prSet presAssocID="{39C18C4E-A170-4FF8-AD54-199AF9B1154A}" presName="sibTrans" presStyleCnt="0"/>
      <dgm:spPr/>
    </dgm:pt>
    <dgm:pt modelId="{0320BBA8-D3AE-40E5-86A1-0254747427CB}" type="pres">
      <dgm:prSet presAssocID="{89DFB1D4-761A-4DB8-9FE4-A47BB6CF2B2D}" presName="node" presStyleLbl="node1" presStyleIdx="2" presStyleCnt="9">
        <dgm:presLayoutVars>
          <dgm:bulletEnabled val="1"/>
        </dgm:presLayoutVars>
      </dgm:prSet>
      <dgm:spPr/>
      <dgm:t>
        <a:bodyPr/>
        <a:lstStyle/>
        <a:p>
          <a:endParaRPr lang="en-US"/>
        </a:p>
      </dgm:t>
    </dgm:pt>
    <dgm:pt modelId="{560A8F12-7501-4FD5-AA24-02181D1A8831}" type="pres">
      <dgm:prSet presAssocID="{2EEC8526-3B52-45CA-BAD8-6C6274AF372D}" presName="sibTrans" presStyleCnt="0"/>
      <dgm:spPr/>
    </dgm:pt>
    <dgm:pt modelId="{17FA3BED-FC9C-42DD-9F6D-0F861C9E4250}" type="pres">
      <dgm:prSet presAssocID="{2E6C3E92-77BD-48D7-92C1-8493DC0F2171}" presName="node" presStyleLbl="node1" presStyleIdx="3" presStyleCnt="9">
        <dgm:presLayoutVars>
          <dgm:bulletEnabled val="1"/>
        </dgm:presLayoutVars>
      </dgm:prSet>
      <dgm:spPr/>
      <dgm:t>
        <a:bodyPr/>
        <a:lstStyle/>
        <a:p>
          <a:endParaRPr lang="en-US"/>
        </a:p>
      </dgm:t>
    </dgm:pt>
    <dgm:pt modelId="{69BE5E14-01F0-494C-9BCA-B027ECA1D958}" type="pres">
      <dgm:prSet presAssocID="{266DBC28-3CD3-4DB7-9599-A31C91DB18E3}" presName="sibTrans" presStyleCnt="0"/>
      <dgm:spPr/>
    </dgm:pt>
    <dgm:pt modelId="{25321E9A-90E4-4D51-B168-42C5C45A60B6}" type="pres">
      <dgm:prSet presAssocID="{BE35CB0F-6C88-4223-8495-4799A130E6C3}" presName="node" presStyleLbl="node1" presStyleIdx="4" presStyleCnt="9">
        <dgm:presLayoutVars>
          <dgm:bulletEnabled val="1"/>
        </dgm:presLayoutVars>
      </dgm:prSet>
      <dgm:spPr/>
      <dgm:t>
        <a:bodyPr/>
        <a:lstStyle/>
        <a:p>
          <a:endParaRPr lang="en-US"/>
        </a:p>
      </dgm:t>
    </dgm:pt>
    <dgm:pt modelId="{136772C9-810A-4F8E-B9AD-98B627703D87}" type="pres">
      <dgm:prSet presAssocID="{8C50EB3E-3120-4091-B5A5-4313B1895474}" presName="sibTrans" presStyleCnt="0"/>
      <dgm:spPr/>
    </dgm:pt>
    <dgm:pt modelId="{EE8C3819-3C50-4815-B7D9-A115D2B1CA36}" type="pres">
      <dgm:prSet presAssocID="{AF276741-5C96-4875-B3BC-16E5B3075BDE}" presName="node" presStyleLbl="node1" presStyleIdx="5" presStyleCnt="9">
        <dgm:presLayoutVars>
          <dgm:bulletEnabled val="1"/>
        </dgm:presLayoutVars>
      </dgm:prSet>
      <dgm:spPr/>
      <dgm:t>
        <a:bodyPr/>
        <a:lstStyle/>
        <a:p>
          <a:endParaRPr lang="en-US"/>
        </a:p>
      </dgm:t>
    </dgm:pt>
    <dgm:pt modelId="{2DC9205E-5AB4-4619-A00E-84C3C0DD4502}" type="pres">
      <dgm:prSet presAssocID="{6389C79B-C6E2-4634-8764-193028E9FECD}" presName="sibTrans" presStyleCnt="0"/>
      <dgm:spPr/>
    </dgm:pt>
    <dgm:pt modelId="{BBEDAABC-F83C-48B7-BC60-776C614C7E95}" type="pres">
      <dgm:prSet presAssocID="{36634E8A-64BD-4719-A579-8AE65E3E01A5}" presName="node" presStyleLbl="node1" presStyleIdx="6" presStyleCnt="9">
        <dgm:presLayoutVars>
          <dgm:bulletEnabled val="1"/>
        </dgm:presLayoutVars>
      </dgm:prSet>
      <dgm:spPr/>
      <dgm:t>
        <a:bodyPr/>
        <a:lstStyle/>
        <a:p>
          <a:endParaRPr lang="en-US"/>
        </a:p>
      </dgm:t>
    </dgm:pt>
    <dgm:pt modelId="{F661F71E-E496-433B-8359-E2AF720A9BEF}" type="pres">
      <dgm:prSet presAssocID="{ED32EF22-57F9-4FDC-B2BC-B18071528C46}" presName="sibTrans" presStyleCnt="0"/>
      <dgm:spPr/>
    </dgm:pt>
    <dgm:pt modelId="{829DE480-C0AF-4A5C-A115-7FD8CF2EABBF}" type="pres">
      <dgm:prSet presAssocID="{8EDA9B82-AB5F-4B49-B54E-315A3CE87E1D}" presName="node" presStyleLbl="node1" presStyleIdx="7" presStyleCnt="9">
        <dgm:presLayoutVars>
          <dgm:bulletEnabled val="1"/>
        </dgm:presLayoutVars>
      </dgm:prSet>
      <dgm:spPr/>
      <dgm:t>
        <a:bodyPr/>
        <a:lstStyle/>
        <a:p>
          <a:endParaRPr lang="en-US"/>
        </a:p>
      </dgm:t>
    </dgm:pt>
    <dgm:pt modelId="{8E911AAD-C5D2-4BDC-8F9C-E5D8EFEABC47}" type="pres">
      <dgm:prSet presAssocID="{4D46194A-DFBE-4A6C-86F6-C795D9B7ABEC}" presName="sibTrans" presStyleCnt="0"/>
      <dgm:spPr/>
    </dgm:pt>
    <dgm:pt modelId="{7A5998A1-81EC-4F5D-831F-3C794CECB972}" type="pres">
      <dgm:prSet presAssocID="{0D5AA88F-D1CF-4FA7-83E6-15770A09721A}" presName="node" presStyleLbl="node1" presStyleIdx="8" presStyleCnt="9">
        <dgm:presLayoutVars>
          <dgm:bulletEnabled val="1"/>
        </dgm:presLayoutVars>
      </dgm:prSet>
      <dgm:spPr/>
      <dgm:t>
        <a:bodyPr/>
        <a:lstStyle/>
        <a:p>
          <a:endParaRPr lang="en-US"/>
        </a:p>
      </dgm:t>
    </dgm:pt>
  </dgm:ptLst>
  <dgm:cxnLst>
    <dgm:cxn modelId="{3BF0151C-7384-4854-840B-BB43F05018AF}" srcId="{F7FE1B38-B527-411F-A646-5373EE8F86EB}" destId="{A5A9B98E-7576-44B7-A042-6DA8362A2C61}" srcOrd="0" destOrd="0" parTransId="{505C7853-B6B4-46C8-B1A0-B18CAAD216F3}" sibTransId="{50E627DB-E305-4A1D-A1DD-FF4B396DE65A}"/>
    <dgm:cxn modelId="{B68E0DB9-DFA3-45F2-A525-DD1A96377FA9}" srcId="{F7FE1B38-B527-411F-A646-5373EE8F86EB}" destId="{8EDA9B82-AB5F-4B49-B54E-315A3CE87E1D}" srcOrd="7" destOrd="0" parTransId="{DBF1DF34-C6A9-4F65-B593-6BB1554C5317}" sibTransId="{4D46194A-DFBE-4A6C-86F6-C795D9B7ABEC}"/>
    <dgm:cxn modelId="{42A5F99B-6A2A-4222-B8CE-78785D28F8A8}" type="presOf" srcId="{AF276741-5C96-4875-B3BC-16E5B3075BDE}" destId="{EE8C3819-3C50-4815-B7D9-A115D2B1CA36}" srcOrd="0" destOrd="0" presId="urn:microsoft.com/office/officeart/2005/8/layout/default#1"/>
    <dgm:cxn modelId="{F891B2DA-D7B6-4DF4-A618-BA1733427AA2}" srcId="{F7FE1B38-B527-411F-A646-5373EE8F86EB}" destId="{89DFB1D4-761A-4DB8-9FE4-A47BB6CF2B2D}" srcOrd="2" destOrd="0" parTransId="{C9C06D41-41BC-41FC-A5EC-E77F51D32E8F}" sibTransId="{2EEC8526-3B52-45CA-BAD8-6C6274AF372D}"/>
    <dgm:cxn modelId="{1D8866C7-B03C-47D4-8497-29F3C38188A1}" type="presOf" srcId="{36634E8A-64BD-4719-A579-8AE65E3E01A5}" destId="{BBEDAABC-F83C-48B7-BC60-776C614C7E95}" srcOrd="0" destOrd="0" presId="urn:microsoft.com/office/officeart/2005/8/layout/default#1"/>
    <dgm:cxn modelId="{734E6152-0182-4D62-8E78-FD63AD1FFE70}" srcId="{F7FE1B38-B527-411F-A646-5373EE8F86EB}" destId="{0D5AA88F-D1CF-4FA7-83E6-15770A09721A}" srcOrd="8" destOrd="0" parTransId="{80B8B205-016E-427F-BF69-32E072507946}" sibTransId="{0257800D-C0F7-4894-8734-934C522A5D79}"/>
    <dgm:cxn modelId="{63064740-AFAC-4AF1-9422-FDE768EEA4F6}" type="presOf" srcId="{2E6C3E92-77BD-48D7-92C1-8493DC0F2171}" destId="{17FA3BED-FC9C-42DD-9F6D-0F861C9E4250}" srcOrd="0" destOrd="0" presId="urn:microsoft.com/office/officeart/2005/8/layout/default#1"/>
    <dgm:cxn modelId="{2CDBD17F-DCE7-4065-8829-34F8B5F7AD4D}" type="presOf" srcId="{472A389A-F121-4DD3-B5A0-5D1FF1F3BE65}" destId="{B44182AE-6420-4369-A310-ECA3FD03E900}" srcOrd="0" destOrd="0" presId="urn:microsoft.com/office/officeart/2005/8/layout/default#1"/>
    <dgm:cxn modelId="{4F569707-0775-4644-8AE7-B3340611F481}" srcId="{F7FE1B38-B527-411F-A646-5373EE8F86EB}" destId="{472A389A-F121-4DD3-B5A0-5D1FF1F3BE65}" srcOrd="1" destOrd="0" parTransId="{60D572AD-E369-4E8D-9462-E12677EA9CEB}" sibTransId="{39C18C4E-A170-4FF8-AD54-199AF9B1154A}"/>
    <dgm:cxn modelId="{03889A17-4A14-4170-9A44-8F66AA132D25}" srcId="{F7FE1B38-B527-411F-A646-5373EE8F86EB}" destId="{AF276741-5C96-4875-B3BC-16E5B3075BDE}" srcOrd="5" destOrd="0" parTransId="{D4ECCE83-CC33-493A-90CB-B4D03541CBBB}" sibTransId="{6389C79B-C6E2-4634-8764-193028E9FECD}"/>
    <dgm:cxn modelId="{593AD3C0-D711-4264-BDFC-3D7ECD798005}" type="presOf" srcId="{A5A9B98E-7576-44B7-A042-6DA8362A2C61}" destId="{C19980A2-0599-499D-8EB5-EB8DECD98F81}" srcOrd="0" destOrd="0" presId="urn:microsoft.com/office/officeart/2005/8/layout/default#1"/>
    <dgm:cxn modelId="{1419B107-8721-43CA-AE6E-541C3832654D}" srcId="{F7FE1B38-B527-411F-A646-5373EE8F86EB}" destId="{2E6C3E92-77BD-48D7-92C1-8493DC0F2171}" srcOrd="3" destOrd="0" parTransId="{31A9F998-137F-4769-80E1-16869053255E}" sibTransId="{266DBC28-3CD3-4DB7-9599-A31C91DB18E3}"/>
    <dgm:cxn modelId="{61883266-01E7-4A3E-985F-198D8FD961FB}" srcId="{F7FE1B38-B527-411F-A646-5373EE8F86EB}" destId="{36634E8A-64BD-4719-A579-8AE65E3E01A5}" srcOrd="6" destOrd="0" parTransId="{3BBF72CF-7903-4F56-A4D0-F9120FDE7F7A}" sibTransId="{ED32EF22-57F9-4FDC-B2BC-B18071528C46}"/>
    <dgm:cxn modelId="{0B8A6820-985A-4571-A053-B798EC93F7BD}" type="presOf" srcId="{F7FE1B38-B527-411F-A646-5373EE8F86EB}" destId="{E0923E5E-2562-4BBE-9C77-DBF3C8AF5073}" srcOrd="0" destOrd="0" presId="urn:microsoft.com/office/officeart/2005/8/layout/default#1"/>
    <dgm:cxn modelId="{0C68FDAE-B1D6-4B5D-81AA-65DEBBB1D687}" type="presOf" srcId="{BE35CB0F-6C88-4223-8495-4799A130E6C3}" destId="{25321E9A-90E4-4D51-B168-42C5C45A60B6}" srcOrd="0" destOrd="0" presId="urn:microsoft.com/office/officeart/2005/8/layout/default#1"/>
    <dgm:cxn modelId="{9BC9AF82-5841-4CA6-8F58-6403F207B6E4}" type="presOf" srcId="{0D5AA88F-D1CF-4FA7-83E6-15770A09721A}" destId="{7A5998A1-81EC-4F5D-831F-3C794CECB972}" srcOrd="0" destOrd="0" presId="urn:microsoft.com/office/officeart/2005/8/layout/default#1"/>
    <dgm:cxn modelId="{3A4D12B5-2ABB-476A-B60A-64007EA8F433}" srcId="{F7FE1B38-B527-411F-A646-5373EE8F86EB}" destId="{BE35CB0F-6C88-4223-8495-4799A130E6C3}" srcOrd="4" destOrd="0" parTransId="{38F94F9E-2AD0-4FC8-AE59-5B84C58FB975}" sibTransId="{8C50EB3E-3120-4091-B5A5-4313B1895474}"/>
    <dgm:cxn modelId="{99A1A964-8BA2-4159-922D-C856A3BF0A07}" type="presOf" srcId="{89DFB1D4-761A-4DB8-9FE4-A47BB6CF2B2D}" destId="{0320BBA8-D3AE-40E5-86A1-0254747427CB}" srcOrd="0" destOrd="0" presId="urn:microsoft.com/office/officeart/2005/8/layout/default#1"/>
    <dgm:cxn modelId="{6199017A-2FBA-4733-9767-A9F9422CB89C}" type="presOf" srcId="{8EDA9B82-AB5F-4B49-B54E-315A3CE87E1D}" destId="{829DE480-C0AF-4A5C-A115-7FD8CF2EABBF}" srcOrd="0" destOrd="0" presId="urn:microsoft.com/office/officeart/2005/8/layout/default#1"/>
    <dgm:cxn modelId="{28B82C17-1F38-43A3-9825-FCB32BAE765E}" type="presParOf" srcId="{E0923E5E-2562-4BBE-9C77-DBF3C8AF5073}" destId="{C19980A2-0599-499D-8EB5-EB8DECD98F81}" srcOrd="0" destOrd="0" presId="urn:microsoft.com/office/officeart/2005/8/layout/default#1"/>
    <dgm:cxn modelId="{F7228C38-F537-42CE-9CF7-F68AC2D21126}" type="presParOf" srcId="{E0923E5E-2562-4BBE-9C77-DBF3C8AF5073}" destId="{C5705A8C-975F-4BA6-BEC0-A438D15B79DC}" srcOrd="1" destOrd="0" presId="urn:microsoft.com/office/officeart/2005/8/layout/default#1"/>
    <dgm:cxn modelId="{97C4D62A-CC74-4FC9-8A51-8168C78C6E26}" type="presParOf" srcId="{E0923E5E-2562-4BBE-9C77-DBF3C8AF5073}" destId="{B44182AE-6420-4369-A310-ECA3FD03E900}" srcOrd="2" destOrd="0" presId="urn:microsoft.com/office/officeart/2005/8/layout/default#1"/>
    <dgm:cxn modelId="{7FCFBFEC-61FE-4E50-98D1-C2CA03E6AEA2}" type="presParOf" srcId="{E0923E5E-2562-4BBE-9C77-DBF3C8AF5073}" destId="{2CD82B21-F65B-408D-BAAC-0BB74E94A34D}" srcOrd="3" destOrd="0" presId="urn:microsoft.com/office/officeart/2005/8/layout/default#1"/>
    <dgm:cxn modelId="{4C3CF7C1-4983-48C0-B23C-27CEF2F8BECC}" type="presParOf" srcId="{E0923E5E-2562-4BBE-9C77-DBF3C8AF5073}" destId="{0320BBA8-D3AE-40E5-86A1-0254747427CB}" srcOrd="4" destOrd="0" presId="urn:microsoft.com/office/officeart/2005/8/layout/default#1"/>
    <dgm:cxn modelId="{222D1BEB-99C9-4F07-971A-059928D8F234}" type="presParOf" srcId="{E0923E5E-2562-4BBE-9C77-DBF3C8AF5073}" destId="{560A8F12-7501-4FD5-AA24-02181D1A8831}" srcOrd="5" destOrd="0" presId="urn:microsoft.com/office/officeart/2005/8/layout/default#1"/>
    <dgm:cxn modelId="{21E4D72D-7C91-4BD8-9F5F-4DE9E33C9227}" type="presParOf" srcId="{E0923E5E-2562-4BBE-9C77-DBF3C8AF5073}" destId="{17FA3BED-FC9C-42DD-9F6D-0F861C9E4250}" srcOrd="6" destOrd="0" presId="urn:microsoft.com/office/officeart/2005/8/layout/default#1"/>
    <dgm:cxn modelId="{3D5C664C-4D6C-4C3C-8867-3B6F5F53D54A}" type="presParOf" srcId="{E0923E5E-2562-4BBE-9C77-DBF3C8AF5073}" destId="{69BE5E14-01F0-494C-9BCA-B027ECA1D958}" srcOrd="7" destOrd="0" presId="urn:microsoft.com/office/officeart/2005/8/layout/default#1"/>
    <dgm:cxn modelId="{135C36E3-3AF1-434C-8DA9-E451CF7319B3}" type="presParOf" srcId="{E0923E5E-2562-4BBE-9C77-DBF3C8AF5073}" destId="{25321E9A-90E4-4D51-B168-42C5C45A60B6}" srcOrd="8" destOrd="0" presId="urn:microsoft.com/office/officeart/2005/8/layout/default#1"/>
    <dgm:cxn modelId="{CBFC44B8-9DCC-4E7E-9188-2994029FCF56}" type="presParOf" srcId="{E0923E5E-2562-4BBE-9C77-DBF3C8AF5073}" destId="{136772C9-810A-4F8E-B9AD-98B627703D87}" srcOrd="9" destOrd="0" presId="urn:microsoft.com/office/officeart/2005/8/layout/default#1"/>
    <dgm:cxn modelId="{1B5067BA-1CC0-4962-B132-1539DF06A682}" type="presParOf" srcId="{E0923E5E-2562-4BBE-9C77-DBF3C8AF5073}" destId="{EE8C3819-3C50-4815-B7D9-A115D2B1CA36}" srcOrd="10" destOrd="0" presId="urn:microsoft.com/office/officeart/2005/8/layout/default#1"/>
    <dgm:cxn modelId="{6BF7ACA4-C9F5-4698-8F0F-A04FEDC848A6}" type="presParOf" srcId="{E0923E5E-2562-4BBE-9C77-DBF3C8AF5073}" destId="{2DC9205E-5AB4-4619-A00E-84C3C0DD4502}" srcOrd="11" destOrd="0" presId="urn:microsoft.com/office/officeart/2005/8/layout/default#1"/>
    <dgm:cxn modelId="{A15CDFD1-E19E-415C-8D01-769F61DB399C}" type="presParOf" srcId="{E0923E5E-2562-4BBE-9C77-DBF3C8AF5073}" destId="{BBEDAABC-F83C-48B7-BC60-776C614C7E95}" srcOrd="12" destOrd="0" presId="urn:microsoft.com/office/officeart/2005/8/layout/default#1"/>
    <dgm:cxn modelId="{31FC3419-4760-46BB-9B0D-AD65F963C632}" type="presParOf" srcId="{E0923E5E-2562-4BBE-9C77-DBF3C8AF5073}" destId="{F661F71E-E496-433B-8359-E2AF720A9BEF}" srcOrd="13" destOrd="0" presId="urn:microsoft.com/office/officeart/2005/8/layout/default#1"/>
    <dgm:cxn modelId="{7C6AD76C-14EA-4B89-950D-12243CC42042}" type="presParOf" srcId="{E0923E5E-2562-4BBE-9C77-DBF3C8AF5073}" destId="{829DE480-C0AF-4A5C-A115-7FD8CF2EABBF}" srcOrd="14" destOrd="0" presId="urn:microsoft.com/office/officeart/2005/8/layout/default#1"/>
    <dgm:cxn modelId="{7783F92D-407F-454C-B1A0-F2B104309AC9}" type="presParOf" srcId="{E0923E5E-2562-4BBE-9C77-DBF3C8AF5073}" destId="{8E911AAD-C5D2-4BDC-8F9C-E5D8EFEABC47}" srcOrd="15" destOrd="0" presId="urn:microsoft.com/office/officeart/2005/8/layout/default#1"/>
    <dgm:cxn modelId="{6F07A67E-33A9-476B-A558-CA5110413B05}" type="presParOf" srcId="{E0923E5E-2562-4BBE-9C77-DBF3C8AF5073}" destId="{7A5998A1-81EC-4F5D-831F-3C794CECB972}"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5112F-6A84-46E4-9080-A871174B3B0E}"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A1893E5E-41A1-47D4-AEE2-9E83FA399160}">
      <dgm:prSet phldrT="[Text]"/>
      <dgm:spPr/>
      <dgm:t>
        <a:bodyPr/>
        <a:lstStyle/>
        <a:p>
          <a:r>
            <a:rPr lang="en-US" b="1" dirty="0" smtClean="0"/>
            <a:t>Economic Reasons</a:t>
          </a:r>
          <a:endParaRPr lang="en-US" b="1" dirty="0"/>
        </a:p>
      </dgm:t>
    </dgm:pt>
    <dgm:pt modelId="{381AD909-511D-4BA5-88EF-6DA87BBD903F}" type="parTrans" cxnId="{B2AF760F-3BE1-4702-AC0B-C92AD81B4DFC}">
      <dgm:prSet/>
      <dgm:spPr/>
      <dgm:t>
        <a:bodyPr/>
        <a:lstStyle/>
        <a:p>
          <a:endParaRPr lang="en-US"/>
        </a:p>
      </dgm:t>
    </dgm:pt>
    <dgm:pt modelId="{FB13BA32-ADF2-4D2C-8CE8-78D8F6840D02}" type="sibTrans" cxnId="{B2AF760F-3BE1-4702-AC0B-C92AD81B4DFC}">
      <dgm:prSet/>
      <dgm:spPr/>
      <dgm:t>
        <a:bodyPr/>
        <a:lstStyle/>
        <a:p>
          <a:endParaRPr lang="en-US"/>
        </a:p>
      </dgm:t>
    </dgm:pt>
    <dgm:pt modelId="{B87C59DE-A3B1-4C21-BE9F-9F67DAF41934}">
      <dgm:prSet phldrT="[Text]"/>
      <dgm:spPr/>
      <dgm:t>
        <a:bodyPr/>
        <a:lstStyle/>
        <a:p>
          <a:r>
            <a:rPr lang="en-US" dirty="0" smtClean="0"/>
            <a:t>Gap between rich and poor</a:t>
          </a:r>
          <a:endParaRPr lang="en-US" dirty="0"/>
        </a:p>
      </dgm:t>
    </dgm:pt>
    <dgm:pt modelId="{F30B26B4-4987-46AD-8F55-0D1536510071}" type="parTrans" cxnId="{26F7BA7B-AC37-441B-815B-B58F4AE756DC}">
      <dgm:prSet/>
      <dgm:spPr/>
      <dgm:t>
        <a:bodyPr/>
        <a:lstStyle/>
        <a:p>
          <a:endParaRPr lang="en-US"/>
        </a:p>
      </dgm:t>
    </dgm:pt>
    <dgm:pt modelId="{FB6D1D98-35B9-47CE-8397-0BC8382C89D4}" type="sibTrans" cxnId="{26F7BA7B-AC37-441B-815B-B58F4AE756DC}">
      <dgm:prSet/>
      <dgm:spPr/>
      <dgm:t>
        <a:bodyPr/>
        <a:lstStyle/>
        <a:p>
          <a:endParaRPr lang="en-US"/>
        </a:p>
      </dgm:t>
    </dgm:pt>
    <dgm:pt modelId="{6FA59BCC-5F27-46C0-9F94-0A061E0A8593}">
      <dgm:prSet phldrT="[Text]"/>
      <dgm:spPr/>
      <dgm:t>
        <a:bodyPr/>
        <a:lstStyle/>
        <a:p>
          <a:r>
            <a:rPr lang="en-US" dirty="0" smtClean="0"/>
            <a:t>Impoverished workers became tied to the land as </a:t>
          </a:r>
          <a:r>
            <a:rPr lang="en-US" i="1" dirty="0" err="1" smtClean="0"/>
            <a:t>coloni</a:t>
          </a:r>
          <a:r>
            <a:rPr lang="en-US" i="0" dirty="0" smtClean="0"/>
            <a:t> (sold as the land was sold)</a:t>
          </a:r>
          <a:endParaRPr lang="en-US" dirty="0"/>
        </a:p>
      </dgm:t>
    </dgm:pt>
    <dgm:pt modelId="{1624B97F-B426-4FAB-9701-6EC07EF26077}" type="parTrans" cxnId="{5A7C3A72-3151-4C6F-A734-DA474EFAE920}">
      <dgm:prSet/>
      <dgm:spPr/>
      <dgm:t>
        <a:bodyPr/>
        <a:lstStyle/>
        <a:p>
          <a:endParaRPr lang="en-US"/>
        </a:p>
      </dgm:t>
    </dgm:pt>
    <dgm:pt modelId="{B75F37CD-FE32-44A8-9D03-45EF548DACD0}" type="sibTrans" cxnId="{5A7C3A72-3151-4C6F-A734-DA474EFAE920}">
      <dgm:prSet/>
      <dgm:spPr/>
      <dgm:t>
        <a:bodyPr/>
        <a:lstStyle/>
        <a:p>
          <a:endParaRPr lang="en-US"/>
        </a:p>
      </dgm:t>
    </dgm:pt>
    <dgm:pt modelId="{1A98E79B-FDF4-4362-BE81-114F21581C16}">
      <dgm:prSet phldrT="[Text]"/>
      <dgm:spPr/>
      <dgm:t>
        <a:bodyPr/>
        <a:lstStyle/>
        <a:p>
          <a:r>
            <a:rPr lang="en-US" dirty="0" smtClean="0"/>
            <a:t>As fewer members of the lower classes could afford to buy goods (no purchasing power), manufacturing and trade declined</a:t>
          </a:r>
          <a:endParaRPr lang="en-US" dirty="0"/>
        </a:p>
      </dgm:t>
    </dgm:pt>
    <dgm:pt modelId="{45C40DAC-EAC9-43AC-9ADC-94A62E0B8003}" type="parTrans" cxnId="{79FEB935-BD3F-4558-A924-AB3019F6813B}">
      <dgm:prSet/>
      <dgm:spPr/>
      <dgm:t>
        <a:bodyPr/>
        <a:lstStyle/>
        <a:p>
          <a:endParaRPr lang="en-US"/>
        </a:p>
      </dgm:t>
    </dgm:pt>
    <dgm:pt modelId="{225E3AE4-1CD8-4177-9C0A-E1F1F9C4D8F8}" type="sibTrans" cxnId="{79FEB935-BD3F-4558-A924-AB3019F6813B}">
      <dgm:prSet/>
      <dgm:spPr/>
      <dgm:t>
        <a:bodyPr/>
        <a:lstStyle/>
        <a:p>
          <a:endParaRPr lang="en-US"/>
        </a:p>
      </dgm:t>
    </dgm:pt>
    <dgm:pt modelId="{B6E7BECD-3439-430F-8323-0E408336CCAD}">
      <dgm:prSet phldrT="[Text]"/>
      <dgm:spPr/>
      <dgm:t>
        <a:bodyPr/>
        <a:lstStyle/>
        <a:p>
          <a:r>
            <a:rPr lang="en-US" dirty="0" smtClean="0"/>
            <a:t>Large estates became self-sufficient, further hurting manufacturing and trade</a:t>
          </a:r>
          <a:endParaRPr lang="en-US" dirty="0"/>
        </a:p>
      </dgm:t>
    </dgm:pt>
    <dgm:pt modelId="{2CB0684A-5D7F-4020-A93D-90ED241681DD}" type="parTrans" cxnId="{D476F0DB-84F2-4672-8797-11AC6A0C039E}">
      <dgm:prSet/>
      <dgm:spPr/>
      <dgm:t>
        <a:bodyPr/>
        <a:lstStyle/>
        <a:p>
          <a:endParaRPr lang="en-US"/>
        </a:p>
      </dgm:t>
    </dgm:pt>
    <dgm:pt modelId="{1C998FB8-00BD-4C22-B5BE-3A318743E884}" type="sibTrans" cxnId="{D476F0DB-84F2-4672-8797-11AC6A0C039E}">
      <dgm:prSet/>
      <dgm:spPr/>
      <dgm:t>
        <a:bodyPr/>
        <a:lstStyle/>
        <a:p>
          <a:endParaRPr lang="en-US"/>
        </a:p>
      </dgm:t>
    </dgm:pt>
    <dgm:pt modelId="{07F22DC3-4ABD-42F8-8536-388FA27E7828}">
      <dgm:prSet phldrT="[Text]"/>
      <dgm:spPr/>
      <dgm:t>
        <a:bodyPr/>
        <a:lstStyle/>
        <a:p>
          <a:r>
            <a:rPr lang="en-US" b="1" dirty="0" smtClean="0"/>
            <a:t>Military Reasons</a:t>
          </a:r>
          <a:endParaRPr lang="en-US" b="1" dirty="0"/>
        </a:p>
      </dgm:t>
    </dgm:pt>
    <dgm:pt modelId="{9B3A9706-637D-42E9-B158-49002435C2FB}" type="parTrans" cxnId="{25EEB27D-5FFB-4687-A876-5F416B1DD809}">
      <dgm:prSet/>
      <dgm:spPr/>
      <dgm:t>
        <a:bodyPr/>
        <a:lstStyle/>
        <a:p>
          <a:endParaRPr lang="en-US"/>
        </a:p>
      </dgm:t>
    </dgm:pt>
    <dgm:pt modelId="{12DFB94A-0A6C-48D0-910B-92BA303D3148}" type="sibTrans" cxnId="{25EEB27D-5FFB-4687-A876-5F416B1DD809}">
      <dgm:prSet/>
      <dgm:spPr/>
      <dgm:t>
        <a:bodyPr/>
        <a:lstStyle/>
        <a:p>
          <a:endParaRPr lang="en-US"/>
        </a:p>
      </dgm:t>
    </dgm:pt>
    <dgm:pt modelId="{0E96E797-F77A-49E5-B773-7FA023A46A0D}">
      <dgm:prSet phldrT="[Text]"/>
      <dgm:spPr/>
      <dgm:t>
        <a:bodyPr/>
        <a:lstStyle/>
        <a:p>
          <a:r>
            <a:rPr lang="en-US" dirty="0" smtClean="0"/>
            <a:t>Roman Republic </a:t>
          </a:r>
          <a:endParaRPr lang="en-US" dirty="0"/>
        </a:p>
      </dgm:t>
    </dgm:pt>
    <dgm:pt modelId="{EDC0FC6D-CC56-4A7F-A70C-4FB51D133BE1}" type="parTrans" cxnId="{84143EDC-1711-4A60-A120-62C83BC2274B}">
      <dgm:prSet/>
      <dgm:spPr/>
      <dgm:t>
        <a:bodyPr/>
        <a:lstStyle/>
        <a:p>
          <a:endParaRPr lang="en-US"/>
        </a:p>
      </dgm:t>
    </dgm:pt>
    <dgm:pt modelId="{79D94EEB-3F70-49C3-BD64-24C3E2463AF2}" type="sibTrans" cxnId="{84143EDC-1711-4A60-A120-62C83BC2274B}">
      <dgm:prSet/>
      <dgm:spPr/>
      <dgm:t>
        <a:bodyPr/>
        <a:lstStyle/>
        <a:p>
          <a:endParaRPr lang="en-US"/>
        </a:p>
      </dgm:t>
    </dgm:pt>
    <dgm:pt modelId="{B28B161D-AA3B-424A-A118-0741F4CDC551}">
      <dgm:prSet phldrT="[Text]"/>
      <dgm:spPr/>
      <dgm:t>
        <a:bodyPr/>
        <a:lstStyle/>
        <a:p>
          <a:r>
            <a:rPr lang="en-US" dirty="0" smtClean="0"/>
            <a:t>Reliance on barbarian troops</a:t>
          </a:r>
          <a:endParaRPr lang="en-US" dirty="0"/>
        </a:p>
      </dgm:t>
    </dgm:pt>
    <dgm:pt modelId="{51042B29-D251-491D-A8D1-FDFEC3BF72E1}" type="parTrans" cxnId="{08576696-3E33-448B-BF44-C954181FD6D2}">
      <dgm:prSet/>
      <dgm:spPr/>
      <dgm:t>
        <a:bodyPr/>
        <a:lstStyle/>
        <a:p>
          <a:endParaRPr lang="en-US"/>
        </a:p>
      </dgm:t>
    </dgm:pt>
    <dgm:pt modelId="{378572FD-4AE3-4393-A527-DC94FE2694B1}" type="sibTrans" cxnId="{08576696-3E33-448B-BF44-C954181FD6D2}">
      <dgm:prSet/>
      <dgm:spPr/>
      <dgm:t>
        <a:bodyPr/>
        <a:lstStyle/>
        <a:p>
          <a:endParaRPr lang="en-US"/>
        </a:p>
      </dgm:t>
    </dgm:pt>
    <dgm:pt modelId="{C68916CF-D500-4C58-ACC2-B034690BBA80}">
      <dgm:prSet phldrT="[Text]"/>
      <dgm:spPr/>
      <dgm:t>
        <a:bodyPr/>
        <a:lstStyle/>
        <a:p>
          <a:r>
            <a:rPr lang="en-US" dirty="0" smtClean="0"/>
            <a:t>Armies were servants of Rome</a:t>
          </a:r>
          <a:endParaRPr lang="en-US" dirty="0"/>
        </a:p>
      </dgm:t>
    </dgm:pt>
    <dgm:pt modelId="{DB19A2C0-B23B-455F-A92F-44944CA1EE10}" type="parTrans" cxnId="{08B44117-885C-4FA9-BFA4-ACFB377736AC}">
      <dgm:prSet/>
      <dgm:spPr/>
    </dgm:pt>
    <dgm:pt modelId="{E16D11A4-EB82-4067-9922-929410C36C6D}" type="sibTrans" cxnId="{08B44117-885C-4FA9-BFA4-ACFB377736AC}">
      <dgm:prSet/>
      <dgm:spPr/>
    </dgm:pt>
    <dgm:pt modelId="{AD01EE3B-13F2-4131-A839-427D3C74C0A2}">
      <dgm:prSet phldrT="[Text]"/>
      <dgm:spPr/>
      <dgm:t>
        <a:bodyPr/>
        <a:lstStyle/>
        <a:p>
          <a:r>
            <a:rPr lang="en-US" dirty="0" smtClean="0"/>
            <a:t>Roman Empire</a:t>
          </a:r>
          <a:endParaRPr lang="en-US" dirty="0"/>
        </a:p>
      </dgm:t>
    </dgm:pt>
    <dgm:pt modelId="{E32343D8-30FD-49E8-A739-8708AB670FF0}" type="parTrans" cxnId="{097C63A4-E5C7-4242-8D66-C4E74A1D5F59}">
      <dgm:prSet/>
      <dgm:spPr/>
    </dgm:pt>
    <dgm:pt modelId="{C2FDCCBB-B0E1-44F1-9D9B-0417BB9F61EA}" type="sibTrans" cxnId="{097C63A4-E5C7-4242-8D66-C4E74A1D5F59}">
      <dgm:prSet/>
      <dgm:spPr/>
    </dgm:pt>
    <dgm:pt modelId="{D364A9E4-2633-40F7-8B37-F868F19C2A69}">
      <dgm:prSet phldrT="[Text]"/>
      <dgm:spPr/>
      <dgm:t>
        <a:bodyPr/>
        <a:lstStyle/>
        <a:p>
          <a:r>
            <a:rPr lang="en-US" dirty="0" smtClean="0"/>
            <a:t>Armies made and unmade emperors</a:t>
          </a:r>
          <a:endParaRPr lang="en-US" dirty="0"/>
        </a:p>
      </dgm:t>
    </dgm:pt>
    <dgm:pt modelId="{C636EE09-84A0-4D7B-B36D-FF1A689D13E2}" type="parTrans" cxnId="{F536A11D-E8A3-46C5-BF79-7C233E7B2ED9}">
      <dgm:prSet/>
      <dgm:spPr/>
    </dgm:pt>
    <dgm:pt modelId="{86B56BED-7EB9-401F-B53B-94B451DD174F}" type="sibTrans" cxnId="{F536A11D-E8A3-46C5-BF79-7C233E7B2ED9}">
      <dgm:prSet/>
      <dgm:spPr/>
    </dgm:pt>
    <dgm:pt modelId="{441D492C-426B-409C-BE2E-AB914E096684}">
      <dgm:prSet phldrT="[Text]"/>
      <dgm:spPr/>
      <dgm:t>
        <a:bodyPr/>
        <a:lstStyle/>
        <a:p>
          <a:r>
            <a:rPr lang="en-US" dirty="0" smtClean="0"/>
            <a:t>Not ultimately loyal to Rome</a:t>
          </a:r>
          <a:endParaRPr lang="en-US" dirty="0"/>
        </a:p>
      </dgm:t>
    </dgm:pt>
    <dgm:pt modelId="{C0B7E4DD-CBDF-47C7-987E-773F4006E338}" type="parTrans" cxnId="{66E8B3A1-BF9E-4309-A813-2C309F372222}">
      <dgm:prSet/>
      <dgm:spPr/>
    </dgm:pt>
    <dgm:pt modelId="{BD2BA648-A2CE-45C4-AB6B-4370D788C837}" type="sibTrans" cxnId="{66E8B3A1-BF9E-4309-A813-2C309F372222}">
      <dgm:prSet/>
      <dgm:spPr/>
    </dgm:pt>
    <dgm:pt modelId="{3EC99919-614C-4DE6-86E9-912125BE74CF}">
      <dgm:prSet phldrT="[Text]"/>
      <dgm:spPr/>
      <dgm:t>
        <a:bodyPr/>
        <a:lstStyle/>
        <a:p>
          <a:r>
            <a:rPr lang="en-US" dirty="0" smtClean="0"/>
            <a:t>Could not be counted on to fight their fellow barbarians</a:t>
          </a:r>
          <a:endParaRPr lang="en-US" dirty="0"/>
        </a:p>
      </dgm:t>
    </dgm:pt>
    <dgm:pt modelId="{2AD7590A-1D5A-4284-BE92-C23E32927E90}" type="parTrans" cxnId="{042FE58F-F284-4814-8308-331CB52AC859}">
      <dgm:prSet/>
      <dgm:spPr/>
    </dgm:pt>
    <dgm:pt modelId="{A22ADADD-68E3-48CF-89B7-6A4717EC0BD3}" type="sibTrans" cxnId="{042FE58F-F284-4814-8308-331CB52AC859}">
      <dgm:prSet/>
      <dgm:spPr/>
    </dgm:pt>
    <dgm:pt modelId="{6815DDA4-1BDE-4078-9CCE-C44DA61E90B2}">
      <dgm:prSet phldrT="[Text]"/>
      <dgm:spPr/>
      <dgm:t>
        <a:bodyPr/>
        <a:lstStyle/>
        <a:p>
          <a:r>
            <a:rPr lang="en-US" dirty="0" smtClean="0"/>
            <a:t>Interested in obtaining booty, not defending Rome or furthering Rome’s interests</a:t>
          </a:r>
          <a:endParaRPr lang="en-US" dirty="0"/>
        </a:p>
      </dgm:t>
    </dgm:pt>
    <dgm:pt modelId="{8BB7FC2E-BA0A-47F1-8E8D-E54B18639233}" type="parTrans" cxnId="{A69BD3C1-C4E3-489D-BFF4-548B73FE682A}">
      <dgm:prSet/>
      <dgm:spPr/>
    </dgm:pt>
    <dgm:pt modelId="{A1E2B9CE-A4DA-4902-927D-CB9302D388D3}" type="sibTrans" cxnId="{A69BD3C1-C4E3-489D-BFF4-548B73FE682A}">
      <dgm:prSet/>
      <dgm:spPr/>
    </dgm:pt>
    <dgm:pt modelId="{3AE9C157-CE16-4D83-95FA-3BAA7046145A}" type="pres">
      <dgm:prSet presAssocID="{84A5112F-6A84-46E4-9080-A871174B3B0E}" presName="Name0" presStyleCnt="0">
        <dgm:presLayoutVars>
          <dgm:dir/>
          <dgm:animLvl val="lvl"/>
          <dgm:resizeHandles val="exact"/>
        </dgm:presLayoutVars>
      </dgm:prSet>
      <dgm:spPr/>
      <dgm:t>
        <a:bodyPr/>
        <a:lstStyle/>
        <a:p>
          <a:endParaRPr lang="en-US"/>
        </a:p>
      </dgm:t>
    </dgm:pt>
    <dgm:pt modelId="{292BD206-37C3-4E92-8A45-9007F2B7C55B}" type="pres">
      <dgm:prSet presAssocID="{A1893E5E-41A1-47D4-AEE2-9E83FA399160}" presName="composite" presStyleCnt="0"/>
      <dgm:spPr/>
    </dgm:pt>
    <dgm:pt modelId="{FF412A0D-39A1-4BE1-85D0-FD6C8A5585B1}" type="pres">
      <dgm:prSet presAssocID="{A1893E5E-41A1-47D4-AEE2-9E83FA399160}" presName="parTx" presStyleLbl="alignNode1" presStyleIdx="0" presStyleCnt="2">
        <dgm:presLayoutVars>
          <dgm:chMax val="0"/>
          <dgm:chPref val="0"/>
          <dgm:bulletEnabled val="1"/>
        </dgm:presLayoutVars>
      </dgm:prSet>
      <dgm:spPr/>
      <dgm:t>
        <a:bodyPr/>
        <a:lstStyle/>
        <a:p>
          <a:endParaRPr lang="en-US"/>
        </a:p>
      </dgm:t>
    </dgm:pt>
    <dgm:pt modelId="{95C91A44-81D8-4B46-ABC6-079B4C46E3E9}" type="pres">
      <dgm:prSet presAssocID="{A1893E5E-41A1-47D4-AEE2-9E83FA399160}" presName="desTx" presStyleLbl="alignAccFollowNode1" presStyleIdx="0" presStyleCnt="2">
        <dgm:presLayoutVars>
          <dgm:bulletEnabled val="1"/>
        </dgm:presLayoutVars>
      </dgm:prSet>
      <dgm:spPr/>
      <dgm:t>
        <a:bodyPr/>
        <a:lstStyle/>
        <a:p>
          <a:endParaRPr lang="en-US"/>
        </a:p>
      </dgm:t>
    </dgm:pt>
    <dgm:pt modelId="{EC442921-339C-4E78-8D00-F4607A26CA10}" type="pres">
      <dgm:prSet presAssocID="{FB13BA32-ADF2-4D2C-8CE8-78D8F6840D02}" presName="space" presStyleCnt="0"/>
      <dgm:spPr/>
    </dgm:pt>
    <dgm:pt modelId="{F2A5E01C-A072-4890-85C8-F193A09CD2A5}" type="pres">
      <dgm:prSet presAssocID="{07F22DC3-4ABD-42F8-8536-388FA27E7828}" presName="composite" presStyleCnt="0"/>
      <dgm:spPr/>
    </dgm:pt>
    <dgm:pt modelId="{63A0CD91-EA3B-41F8-A448-89D5B571AC18}" type="pres">
      <dgm:prSet presAssocID="{07F22DC3-4ABD-42F8-8536-388FA27E7828}" presName="parTx" presStyleLbl="alignNode1" presStyleIdx="1" presStyleCnt="2">
        <dgm:presLayoutVars>
          <dgm:chMax val="0"/>
          <dgm:chPref val="0"/>
          <dgm:bulletEnabled val="1"/>
        </dgm:presLayoutVars>
      </dgm:prSet>
      <dgm:spPr/>
      <dgm:t>
        <a:bodyPr/>
        <a:lstStyle/>
        <a:p>
          <a:endParaRPr lang="en-US"/>
        </a:p>
      </dgm:t>
    </dgm:pt>
    <dgm:pt modelId="{8BCE6C90-6898-4FBC-BF2B-37CF6315FF1C}" type="pres">
      <dgm:prSet presAssocID="{07F22DC3-4ABD-42F8-8536-388FA27E7828}" presName="desTx" presStyleLbl="alignAccFollowNode1" presStyleIdx="1" presStyleCnt="2">
        <dgm:presLayoutVars>
          <dgm:bulletEnabled val="1"/>
        </dgm:presLayoutVars>
      </dgm:prSet>
      <dgm:spPr/>
      <dgm:t>
        <a:bodyPr/>
        <a:lstStyle/>
        <a:p>
          <a:endParaRPr lang="en-US"/>
        </a:p>
      </dgm:t>
    </dgm:pt>
  </dgm:ptLst>
  <dgm:cxnLst>
    <dgm:cxn modelId="{4640BA8A-086E-4818-AE6E-871D3BD82F42}" type="presOf" srcId="{B6E7BECD-3439-430F-8323-0E408336CCAD}" destId="{95C91A44-81D8-4B46-ABC6-079B4C46E3E9}" srcOrd="0" destOrd="3" presId="urn:microsoft.com/office/officeart/2005/8/layout/hList1"/>
    <dgm:cxn modelId="{097C63A4-E5C7-4242-8D66-C4E74A1D5F59}" srcId="{07F22DC3-4ABD-42F8-8536-388FA27E7828}" destId="{AD01EE3B-13F2-4131-A839-427D3C74C0A2}" srcOrd="1" destOrd="0" parTransId="{E32343D8-30FD-49E8-A739-8708AB670FF0}" sibTransId="{C2FDCCBB-B0E1-44F1-9D9B-0417BB9F61EA}"/>
    <dgm:cxn modelId="{3D9AEB8C-4A9A-44BF-8214-185884E5B789}" type="presOf" srcId="{A1893E5E-41A1-47D4-AEE2-9E83FA399160}" destId="{FF412A0D-39A1-4BE1-85D0-FD6C8A5585B1}" srcOrd="0" destOrd="0" presId="urn:microsoft.com/office/officeart/2005/8/layout/hList1"/>
    <dgm:cxn modelId="{83D7145F-A141-4FA2-A33B-2B5A07FA7967}" type="presOf" srcId="{AD01EE3B-13F2-4131-A839-427D3C74C0A2}" destId="{8BCE6C90-6898-4FBC-BF2B-37CF6315FF1C}" srcOrd="0" destOrd="2" presId="urn:microsoft.com/office/officeart/2005/8/layout/hList1"/>
    <dgm:cxn modelId="{66E8B3A1-BF9E-4309-A813-2C309F372222}" srcId="{B28B161D-AA3B-424A-A118-0741F4CDC551}" destId="{441D492C-426B-409C-BE2E-AB914E096684}" srcOrd="0" destOrd="0" parTransId="{C0B7E4DD-CBDF-47C7-987E-773F4006E338}" sibTransId="{BD2BA648-A2CE-45C4-AB6B-4370D788C837}"/>
    <dgm:cxn modelId="{C70F1929-0734-4427-AEBA-4037FFE28960}" type="presOf" srcId="{6FA59BCC-5F27-46C0-9F94-0A061E0A8593}" destId="{95C91A44-81D8-4B46-ABC6-079B4C46E3E9}" srcOrd="0" destOrd="1" presId="urn:microsoft.com/office/officeart/2005/8/layout/hList1"/>
    <dgm:cxn modelId="{4730B188-6212-4135-A151-E603CAAE3102}" type="presOf" srcId="{3EC99919-614C-4DE6-86E9-912125BE74CF}" destId="{8BCE6C90-6898-4FBC-BF2B-37CF6315FF1C}" srcOrd="0" destOrd="6" presId="urn:microsoft.com/office/officeart/2005/8/layout/hList1"/>
    <dgm:cxn modelId="{FC3F700E-2E57-4406-BD46-64821851D68F}" type="presOf" srcId="{84A5112F-6A84-46E4-9080-A871174B3B0E}" destId="{3AE9C157-CE16-4D83-95FA-3BAA7046145A}" srcOrd="0" destOrd="0" presId="urn:microsoft.com/office/officeart/2005/8/layout/hList1"/>
    <dgm:cxn modelId="{B2AF760F-3BE1-4702-AC0B-C92AD81B4DFC}" srcId="{84A5112F-6A84-46E4-9080-A871174B3B0E}" destId="{A1893E5E-41A1-47D4-AEE2-9E83FA399160}" srcOrd="0" destOrd="0" parTransId="{381AD909-511D-4BA5-88EF-6DA87BBD903F}" sibTransId="{FB13BA32-ADF2-4D2C-8CE8-78D8F6840D02}"/>
    <dgm:cxn modelId="{A69BD3C1-C4E3-489D-BFF4-548B73FE682A}" srcId="{B28B161D-AA3B-424A-A118-0741F4CDC551}" destId="{6815DDA4-1BDE-4078-9CCE-C44DA61E90B2}" srcOrd="2" destOrd="0" parTransId="{8BB7FC2E-BA0A-47F1-8E8D-E54B18639233}" sibTransId="{A1E2B9CE-A4DA-4902-927D-CB9302D388D3}"/>
    <dgm:cxn modelId="{08576696-3E33-448B-BF44-C954181FD6D2}" srcId="{07F22DC3-4ABD-42F8-8536-388FA27E7828}" destId="{B28B161D-AA3B-424A-A118-0741F4CDC551}" srcOrd="2" destOrd="0" parTransId="{51042B29-D251-491D-A8D1-FDFEC3BF72E1}" sibTransId="{378572FD-4AE3-4393-A527-DC94FE2694B1}"/>
    <dgm:cxn modelId="{08B44117-885C-4FA9-BFA4-ACFB377736AC}" srcId="{0E96E797-F77A-49E5-B773-7FA023A46A0D}" destId="{C68916CF-D500-4C58-ACC2-B034690BBA80}" srcOrd="0" destOrd="0" parTransId="{DB19A2C0-B23B-455F-A92F-44944CA1EE10}" sibTransId="{E16D11A4-EB82-4067-9922-929410C36C6D}"/>
    <dgm:cxn modelId="{F5971A35-637C-4E65-A893-50189EEF1107}" type="presOf" srcId="{07F22DC3-4ABD-42F8-8536-388FA27E7828}" destId="{63A0CD91-EA3B-41F8-A448-89D5B571AC18}" srcOrd="0" destOrd="0" presId="urn:microsoft.com/office/officeart/2005/8/layout/hList1"/>
    <dgm:cxn modelId="{79FEB935-BD3F-4558-A924-AB3019F6813B}" srcId="{A1893E5E-41A1-47D4-AEE2-9E83FA399160}" destId="{1A98E79B-FDF4-4362-BE81-114F21581C16}" srcOrd="2" destOrd="0" parTransId="{45C40DAC-EAC9-43AC-9ADC-94A62E0B8003}" sibTransId="{225E3AE4-1CD8-4177-9C0A-E1F1F9C4D8F8}"/>
    <dgm:cxn modelId="{6CE4CF24-B183-457E-9A26-619D3036AF0C}" type="presOf" srcId="{B28B161D-AA3B-424A-A118-0741F4CDC551}" destId="{8BCE6C90-6898-4FBC-BF2B-37CF6315FF1C}" srcOrd="0" destOrd="4" presId="urn:microsoft.com/office/officeart/2005/8/layout/hList1"/>
    <dgm:cxn modelId="{F90861C2-6706-45E5-9B59-C198465F2DDF}" type="presOf" srcId="{441D492C-426B-409C-BE2E-AB914E096684}" destId="{8BCE6C90-6898-4FBC-BF2B-37CF6315FF1C}" srcOrd="0" destOrd="5" presId="urn:microsoft.com/office/officeart/2005/8/layout/hList1"/>
    <dgm:cxn modelId="{26F7BA7B-AC37-441B-815B-B58F4AE756DC}" srcId="{A1893E5E-41A1-47D4-AEE2-9E83FA399160}" destId="{B87C59DE-A3B1-4C21-BE9F-9F67DAF41934}" srcOrd="0" destOrd="0" parTransId="{F30B26B4-4987-46AD-8F55-0D1536510071}" sibTransId="{FB6D1D98-35B9-47CE-8397-0BC8382C89D4}"/>
    <dgm:cxn modelId="{84143EDC-1711-4A60-A120-62C83BC2274B}" srcId="{07F22DC3-4ABD-42F8-8536-388FA27E7828}" destId="{0E96E797-F77A-49E5-B773-7FA023A46A0D}" srcOrd="0" destOrd="0" parTransId="{EDC0FC6D-CC56-4A7F-A70C-4FB51D133BE1}" sibTransId="{79D94EEB-3F70-49C3-BD64-24C3E2463AF2}"/>
    <dgm:cxn modelId="{1F13B58F-27FA-4310-B269-9B3B5EE1E64E}" type="presOf" srcId="{B87C59DE-A3B1-4C21-BE9F-9F67DAF41934}" destId="{95C91A44-81D8-4B46-ABC6-079B4C46E3E9}" srcOrd="0" destOrd="0" presId="urn:microsoft.com/office/officeart/2005/8/layout/hList1"/>
    <dgm:cxn modelId="{F0369EA2-42B7-40D6-8EA1-525635279A6F}" type="presOf" srcId="{D364A9E4-2633-40F7-8B37-F868F19C2A69}" destId="{8BCE6C90-6898-4FBC-BF2B-37CF6315FF1C}" srcOrd="0" destOrd="3" presId="urn:microsoft.com/office/officeart/2005/8/layout/hList1"/>
    <dgm:cxn modelId="{042FE58F-F284-4814-8308-331CB52AC859}" srcId="{B28B161D-AA3B-424A-A118-0741F4CDC551}" destId="{3EC99919-614C-4DE6-86E9-912125BE74CF}" srcOrd="1" destOrd="0" parTransId="{2AD7590A-1D5A-4284-BE92-C23E32927E90}" sibTransId="{A22ADADD-68E3-48CF-89B7-6A4717EC0BD3}"/>
    <dgm:cxn modelId="{1096CCD9-225D-4EA8-8DEB-E0B75BDF54DD}" type="presOf" srcId="{0E96E797-F77A-49E5-B773-7FA023A46A0D}" destId="{8BCE6C90-6898-4FBC-BF2B-37CF6315FF1C}" srcOrd="0" destOrd="0" presId="urn:microsoft.com/office/officeart/2005/8/layout/hList1"/>
    <dgm:cxn modelId="{D476F0DB-84F2-4672-8797-11AC6A0C039E}" srcId="{A1893E5E-41A1-47D4-AEE2-9E83FA399160}" destId="{B6E7BECD-3439-430F-8323-0E408336CCAD}" srcOrd="3" destOrd="0" parTransId="{2CB0684A-5D7F-4020-A93D-90ED241681DD}" sibTransId="{1C998FB8-00BD-4C22-B5BE-3A318743E884}"/>
    <dgm:cxn modelId="{BD2153D6-608E-41BA-8961-918D7956B8A4}" type="presOf" srcId="{6815DDA4-1BDE-4078-9CCE-C44DA61E90B2}" destId="{8BCE6C90-6898-4FBC-BF2B-37CF6315FF1C}" srcOrd="0" destOrd="7" presId="urn:microsoft.com/office/officeart/2005/8/layout/hList1"/>
    <dgm:cxn modelId="{32514D5E-161C-4CB9-8BE5-B454B0029F20}" type="presOf" srcId="{1A98E79B-FDF4-4362-BE81-114F21581C16}" destId="{95C91A44-81D8-4B46-ABC6-079B4C46E3E9}" srcOrd="0" destOrd="2" presId="urn:microsoft.com/office/officeart/2005/8/layout/hList1"/>
    <dgm:cxn modelId="{1C5AC34D-1197-49EB-BAEC-DF6E1F6FE324}" type="presOf" srcId="{C68916CF-D500-4C58-ACC2-B034690BBA80}" destId="{8BCE6C90-6898-4FBC-BF2B-37CF6315FF1C}" srcOrd="0" destOrd="1" presId="urn:microsoft.com/office/officeart/2005/8/layout/hList1"/>
    <dgm:cxn modelId="{F536A11D-E8A3-46C5-BF79-7C233E7B2ED9}" srcId="{AD01EE3B-13F2-4131-A839-427D3C74C0A2}" destId="{D364A9E4-2633-40F7-8B37-F868F19C2A69}" srcOrd="0" destOrd="0" parTransId="{C636EE09-84A0-4D7B-B36D-FF1A689D13E2}" sibTransId="{86B56BED-7EB9-401F-B53B-94B451DD174F}"/>
    <dgm:cxn modelId="{5A7C3A72-3151-4C6F-A734-DA474EFAE920}" srcId="{A1893E5E-41A1-47D4-AEE2-9E83FA399160}" destId="{6FA59BCC-5F27-46C0-9F94-0A061E0A8593}" srcOrd="1" destOrd="0" parTransId="{1624B97F-B426-4FAB-9701-6EC07EF26077}" sibTransId="{B75F37CD-FE32-44A8-9D03-45EF548DACD0}"/>
    <dgm:cxn modelId="{25EEB27D-5FFB-4687-A876-5F416B1DD809}" srcId="{84A5112F-6A84-46E4-9080-A871174B3B0E}" destId="{07F22DC3-4ABD-42F8-8536-388FA27E7828}" srcOrd="1" destOrd="0" parTransId="{9B3A9706-637D-42E9-B158-49002435C2FB}" sibTransId="{12DFB94A-0A6C-48D0-910B-92BA303D3148}"/>
    <dgm:cxn modelId="{F26BB9F2-8AEB-4BAC-BFDB-6A8AEE0FE975}" type="presParOf" srcId="{3AE9C157-CE16-4D83-95FA-3BAA7046145A}" destId="{292BD206-37C3-4E92-8A45-9007F2B7C55B}" srcOrd="0" destOrd="0" presId="urn:microsoft.com/office/officeart/2005/8/layout/hList1"/>
    <dgm:cxn modelId="{D193C6D9-3F88-4014-8D82-4D414B8DBD1D}" type="presParOf" srcId="{292BD206-37C3-4E92-8A45-9007F2B7C55B}" destId="{FF412A0D-39A1-4BE1-85D0-FD6C8A5585B1}" srcOrd="0" destOrd="0" presId="urn:microsoft.com/office/officeart/2005/8/layout/hList1"/>
    <dgm:cxn modelId="{822EA87E-0082-4B4C-B998-4796913C63E1}" type="presParOf" srcId="{292BD206-37C3-4E92-8A45-9007F2B7C55B}" destId="{95C91A44-81D8-4B46-ABC6-079B4C46E3E9}" srcOrd="1" destOrd="0" presId="urn:microsoft.com/office/officeart/2005/8/layout/hList1"/>
    <dgm:cxn modelId="{E4229718-4422-484E-8A71-E74D53D30A98}" type="presParOf" srcId="{3AE9C157-CE16-4D83-95FA-3BAA7046145A}" destId="{EC442921-339C-4E78-8D00-F4607A26CA10}" srcOrd="1" destOrd="0" presId="urn:microsoft.com/office/officeart/2005/8/layout/hList1"/>
    <dgm:cxn modelId="{B8EB257E-7941-419C-B483-3D84AE9F3901}" type="presParOf" srcId="{3AE9C157-CE16-4D83-95FA-3BAA7046145A}" destId="{F2A5E01C-A072-4890-85C8-F193A09CD2A5}" srcOrd="2" destOrd="0" presId="urn:microsoft.com/office/officeart/2005/8/layout/hList1"/>
    <dgm:cxn modelId="{019A84B5-F63D-4444-9D69-087DDA69FB7C}" type="presParOf" srcId="{F2A5E01C-A072-4890-85C8-F193A09CD2A5}" destId="{63A0CD91-EA3B-41F8-A448-89D5B571AC18}" srcOrd="0" destOrd="0" presId="urn:microsoft.com/office/officeart/2005/8/layout/hList1"/>
    <dgm:cxn modelId="{FBE26B4C-9236-49AE-BBB7-2A0A1128B4BD}" type="presParOf" srcId="{F2A5E01C-A072-4890-85C8-F193A09CD2A5}" destId="{8BCE6C90-6898-4FBC-BF2B-37CF6315FF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C191B-B7AA-4A8B-818F-947298EC0F80}"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B6BFC9F3-F71C-4ADF-BB11-716D0E93984E}">
      <dgm:prSet phldrT="[Text]"/>
      <dgm:spPr/>
      <dgm:t>
        <a:bodyPr/>
        <a:lstStyle/>
        <a:p>
          <a:r>
            <a:rPr lang="en-US" b="1" dirty="0" smtClean="0"/>
            <a:t>Political Reasons</a:t>
          </a:r>
          <a:endParaRPr lang="en-US" b="1" dirty="0"/>
        </a:p>
      </dgm:t>
    </dgm:pt>
    <dgm:pt modelId="{E984F8B4-5EC1-4B70-AE00-EB2A2D56ECA6}" type="parTrans" cxnId="{F96865FE-7E5E-4A00-8DFF-241BE626D5F1}">
      <dgm:prSet/>
      <dgm:spPr/>
      <dgm:t>
        <a:bodyPr/>
        <a:lstStyle/>
        <a:p>
          <a:endParaRPr lang="en-US"/>
        </a:p>
      </dgm:t>
    </dgm:pt>
    <dgm:pt modelId="{F19DA9C0-3D55-4EA0-BFE7-1F4E0F60EDDA}" type="sibTrans" cxnId="{F96865FE-7E5E-4A00-8DFF-241BE626D5F1}">
      <dgm:prSet/>
      <dgm:spPr/>
      <dgm:t>
        <a:bodyPr/>
        <a:lstStyle/>
        <a:p>
          <a:endParaRPr lang="en-US"/>
        </a:p>
      </dgm:t>
    </dgm:pt>
    <dgm:pt modelId="{0971AE53-7C89-4782-B1FF-687978971428}">
      <dgm:prSet phldrT="[Text]"/>
      <dgm:spPr/>
      <dgm:t>
        <a:bodyPr/>
        <a:lstStyle/>
        <a:p>
          <a:r>
            <a:rPr lang="en-US" dirty="0" smtClean="0"/>
            <a:t>Decline in patriotism</a:t>
          </a:r>
          <a:endParaRPr lang="en-US" dirty="0"/>
        </a:p>
      </dgm:t>
    </dgm:pt>
    <dgm:pt modelId="{8A944EF2-297B-4533-AF7A-A0CF00E35840}" type="parTrans" cxnId="{87E64857-715C-4CF1-9862-857D58AE98DF}">
      <dgm:prSet/>
      <dgm:spPr/>
      <dgm:t>
        <a:bodyPr/>
        <a:lstStyle/>
        <a:p>
          <a:endParaRPr lang="en-US"/>
        </a:p>
      </dgm:t>
    </dgm:pt>
    <dgm:pt modelId="{A6F278B6-4179-4F52-8770-733BB43C6D5F}" type="sibTrans" cxnId="{87E64857-715C-4CF1-9862-857D58AE98DF}">
      <dgm:prSet/>
      <dgm:spPr/>
      <dgm:t>
        <a:bodyPr/>
        <a:lstStyle/>
        <a:p>
          <a:endParaRPr lang="en-US"/>
        </a:p>
      </dgm:t>
    </dgm:pt>
    <dgm:pt modelId="{F8E939D6-8689-4A24-B3DD-5F143BC363FE}">
      <dgm:prSet phldrT="[Text]"/>
      <dgm:spPr/>
      <dgm:t>
        <a:bodyPr/>
        <a:lstStyle/>
        <a:p>
          <a:r>
            <a:rPr lang="en-US" dirty="0" smtClean="0"/>
            <a:t>East/West split</a:t>
          </a:r>
          <a:endParaRPr lang="en-US" dirty="0"/>
        </a:p>
      </dgm:t>
    </dgm:pt>
    <dgm:pt modelId="{7DB75668-FB4A-4EA0-B899-F9A0FE362A71}" type="parTrans" cxnId="{EA9E5789-3DCB-4E27-95B0-03B0F02A4786}">
      <dgm:prSet/>
      <dgm:spPr/>
      <dgm:t>
        <a:bodyPr/>
        <a:lstStyle/>
        <a:p>
          <a:endParaRPr lang="en-US"/>
        </a:p>
      </dgm:t>
    </dgm:pt>
    <dgm:pt modelId="{DDFB70C6-D319-4B67-B8B1-83448D666E03}" type="sibTrans" cxnId="{EA9E5789-3DCB-4E27-95B0-03B0F02A4786}">
      <dgm:prSet/>
      <dgm:spPr/>
      <dgm:t>
        <a:bodyPr/>
        <a:lstStyle/>
        <a:p>
          <a:endParaRPr lang="en-US"/>
        </a:p>
      </dgm:t>
    </dgm:pt>
    <dgm:pt modelId="{5D0AEE2E-4FC3-44AA-8190-668B1975D2E2}">
      <dgm:prSet phldrT="[Text]"/>
      <dgm:spPr/>
      <dgm:t>
        <a:bodyPr/>
        <a:lstStyle/>
        <a:p>
          <a:r>
            <a:rPr lang="en-US" b="1" dirty="0" smtClean="0"/>
            <a:t>Social Reasons</a:t>
          </a:r>
          <a:endParaRPr lang="en-US" b="1" dirty="0"/>
        </a:p>
      </dgm:t>
    </dgm:pt>
    <dgm:pt modelId="{45B51D29-C01E-4695-A5E4-0A75FAAEC09B}" type="parTrans" cxnId="{699DC4E9-D2B9-4EB6-BA26-A6EA1F547D29}">
      <dgm:prSet/>
      <dgm:spPr/>
      <dgm:t>
        <a:bodyPr/>
        <a:lstStyle/>
        <a:p>
          <a:endParaRPr lang="en-US"/>
        </a:p>
      </dgm:t>
    </dgm:pt>
    <dgm:pt modelId="{7A370E1D-403F-45B8-A596-E762854EB959}" type="sibTrans" cxnId="{699DC4E9-D2B9-4EB6-BA26-A6EA1F547D29}">
      <dgm:prSet/>
      <dgm:spPr/>
      <dgm:t>
        <a:bodyPr/>
        <a:lstStyle/>
        <a:p>
          <a:endParaRPr lang="en-US"/>
        </a:p>
      </dgm:t>
    </dgm:pt>
    <dgm:pt modelId="{2D5B49F4-84E1-4CCB-9C1D-4AD5E4CE0167}">
      <dgm:prSet phldrT="[Text]"/>
      <dgm:spPr/>
      <dgm:t>
        <a:bodyPr/>
        <a:lstStyle/>
        <a:p>
          <a:r>
            <a:rPr lang="en-US" dirty="0" smtClean="0"/>
            <a:t>Population decline</a:t>
          </a:r>
          <a:endParaRPr lang="en-US" dirty="0"/>
        </a:p>
      </dgm:t>
    </dgm:pt>
    <dgm:pt modelId="{E181FD67-DFD1-4663-90FE-903A18F0C4C9}" type="parTrans" cxnId="{E9B27E39-998E-434C-9E8F-7B86EE043254}">
      <dgm:prSet/>
      <dgm:spPr/>
      <dgm:t>
        <a:bodyPr/>
        <a:lstStyle/>
        <a:p>
          <a:endParaRPr lang="en-US"/>
        </a:p>
      </dgm:t>
    </dgm:pt>
    <dgm:pt modelId="{04E883ED-1623-48BD-B7AE-A021EF89847F}" type="sibTrans" cxnId="{E9B27E39-998E-434C-9E8F-7B86EE043254}">
      <dgm:prSet/>
      <dgm:spPr/>
      <dgm:t>
        <a:bodyPr/>
        <a:lstStyle/>
        <a:p>
          <a:endParaRPr lang="en-US"/>
        </a:p>
      </dgm:t>
    </dgm:pt>
    <dgm:pt modelId="{4E86C6AC-4CBF-4161-B382-BDF080B510DD}">
      <dgm:prSet phldrT="[Text]"/>
      <dgm:spPr/>
      <dgm:t>
        <a:bodyPr/>
        <a:lstStyle/>
        <a:p>
          <a:r>
            <a:rPr lang="en-US" dirty="0" smtClean="0"/>
            <a:t>Religious divisions</a:t>
          </a:r>
          <a:endParaRPr lang="en-US" dirty="0"/>
        </a:p>
      </dgm:t>
    </dgm:pt>
    <dgm:pt modelId="{C4ACB1DE-6915-44D8-8348-A2ABA7743C31}" type="parTrans" cxnId="{673DB35D-5162-4236-B65E-48A35BD0F68B}">
      <dgm:prSet/>
      <dgm:spPr/>
      <dgm:t>
        <a:bodyPr/>
        <a:lstStyle/>
        <a:p>
          <a:endParaRPr lang="en-US"/>
        </a:p>
      </dgm:t>
    </dgm:pt>
    <dgm:pt modelId="{B1902517-7F7F-4498-9150-B50BA6FF69AC}" type="sibTrans" cxnId="{673DB35D-5162-4236-B65E-48A35BD0F68B}">
      <dgm:prSet/>
      <dgm:spPr/>
      <dgm:t>
        <a:bodyPr/>
        <a:lstStyle/>
        <a:p>
          <a:endParaRPr lang="en-US"/>
        </a:p>
      </dgm:t>
    </dgm:pt>
    <dgm:pt modelId="{F356E318-3C54-4859-A231-02B24AC7003B}">
      <dgm:prSet phldrT="[Text]"/>
      <dgm:spPr/>
      <dgm:t>
        <a:bodyPr/>
        <a:lstStyle/>
        <a:p>
          <a:r>
            <a:rPr lang="en-US" dirty="0" smtClean="0"/>
            <a:t>Democracy did not exist in reality</a:t>
          </a:r>
          <a:endParaRPr lang="en-US" dirty="0"/>
        </a:p>
      </dgm:t>
    </dgm:pt>
    <dgm:pt modelId="{BCA2C506-B041-445A-855F-E93E0F20C11C}" type="parTrans" cxnId="{253EC2A4-9354-428A-BC2A-91718AC91CFF}">
      <dgm:prSet/>
      <dgm:spPr/>
      <dgm:t>
        <a:bodyPr/>
        <a:lstStyle/>
        <a:p>
          <a:endParaRPr lang="en-US"/>
        </a:p>
      </dgm:t>
    </dgm:pt>
    <dgm:pt modelId="{FA4095C1-BC51-4A61-A1C6-8301EBC50025}" type="sibTrans" cxnId="{253EC2A4-9354-428A-BC2A-91718AC91CFF}">
      <dgm:prSet/>
      <dgm:spPr/>
      <dgm:t>
        <a:bodyPr/>
        <a:lstStyle/>
        <a:p>
          <a:endParaRPr lang="en-US"/>
        </a:p>
      </dgm:t>
    </dgm:pt>
    <dgm:pt modelId="{335E36B1-A310-4116-9B7F-6AECE20D4094}">
      <dgm:prSet phldrT="[Text]"/>
      <dgm:spPr/>
      <dgm:t>
        <a:bodyPr/>
        <a:lstStyle/>
        <a:p>
          <a:r>
            <a:rPr lang="en-US" dirty="0" smtClean="0"/>
            <a:t>Citizens lost their tie (voting rights) to the state</a:t>
          </a:r>
          <a:endParaRPr lang="en-US" dirty="0"/>
        </a:p>
      </dgm:t>
    </dgm:pt>
    <dgm:pt modelId="{33CAB8B2-EDE1-4E9E-801A-EDBD74BE38E5}" type="parTrans" cxnId="{D46D0ABE-7CC6-41B7-B27E-FB178F843214}">
      <dgm:prSet/>
      <dgm:spPr/>
      <dgm:t>
        <a:bodyPr/>
        <a:lstStyle/>
        <a:p>
          <a:endParaRPr lang="en-US"/>
        </a:p>
      </dgm:t>
    </dgm:pt>
    <dgm:pt modelId="{7C4B667D-F86B-4F18-9741-1B3D34BCEAAC}" type="sibTrans" cxnId="{D46D0ABE-7CC6-41B7-B27E-FB178F843214}">
      <dgm:prSet/>
      <dgm:spPr/>
      <dgm:t>
        <a:bodyPr/>
        <a:lstStyle/>
        <a:p>
          <a:endParaRPr lang="en-US"/>
        </a:p>
      </dgm:t>
    </dgm:pt>
    <dgm:pt modelId="{A85A4C95-F905-42C6-B497-0A2A7878B627}">
      <dgm:prSet phldrT="[Text]"/>
      <dgm:spPr/>
      <dgm:t>
        <a:bodyPr/>
        <a:lstStyle/>
        <a:p>
          <a:r>
            <a:rPr lang="en-US" dirty="0" smtClean="0"/>
            <a:t>Patriotism became based on loyalty to an emperor, not to Rome</a:t>
          </a:r>
          <a:endParaRPr lang="en-US" dirty="0"/>
        </a:p>
      </dgm:t>
    </dgm:pt>
    <dgm:pt modelId="{A382DBB6-47DA-43E7-B75F-0073A674A5C3}" type="parTrans" cxnId="{D363C783-9C28-4A94-BFAC-E650373880AA}">
      <dgm:prSet/>
      <dgm:spPr/>
      <dgm:t>
        <a:bodyPr/>
        <a:lstStyle/>
        <a:p>
          <a:endParaRPr lang="en-US"/>
        </a:p>
      </dgm:t>
    </dgm:pt>
    <dgm:pt modelId="{F709C734-31B9-4543-A03F-8AA10C7DA048}" type="sibTrans" cxnId="{D363C783-9C28-4A94-BFAC-E650373880AA}">
      <dgm:prSet/>
      <dgm:spPr/>
      <dgm:t>
        <a:bodyPr/>
        <a:lstStyle/>
        <a:p>
          <a:endParaRPr lang="en-US"/>
        </a:p>
      </dgm:t>
    </dgm:pt>
    <dgm:pt modelId="{DF7361D7-03E2-4AC8-89AF-401A971FC9ED}">
      <dgm:prSet phldrT="[Text]"/>
      <dgm:spPr/>
      <dgm:t>
        <a:bodyPr/>
        <a:lstStyle/>
        <a:p>
          <a:r>
            <a:rPr lang="en-US" dirty="0" smtClean="0"/>
            <a:t>Two empires created problems regarding loyalty</a:t>
          </a:r>
          <a:endParaRPr lang="en-US" dirty="0"/>
        </a:p>
      </dgm:t>
    </dgm:pt>
    <dgm:pt modelId="{9CA48543-DE83-4184-B134-A5D0F633A9BF}" type="parTrans" cxnId="{75577373-4C31-41DE-A685-E818FBD6ABED}">
      <dgm:prSet/>
      <dgm:spPr/>
      <dgm:t>
        <a:bodyPr/>
        <a:lstStyle/>
        <a:p>
          <a:endParaRPr lang="en-US"/>
        </a:p>
      </dgm:t>
    </dgm:pt>
    <dgm:pt modelId="{045E4F8C-787C-4D09-9838-908D9CB82C24}" type="sibTrans" cxnId="{75577373-4C31-41DE-A685-E818FBD6ABED}">
      <dgm:prSet/>
      <dgm:spPr/>
      <dgm:t>
        <a:bodyPr/>
        <a:lstStyle/>
        <a:p>
          <a:endParaRPr lang="en-US"/>
        </a:p>
      </dgm:t>
    </dgm:pt>
    <dgm:pt modelId="{3A8B21D2-7A1E-454D-872D-3CE8D43415A4}">
      <dgm:prSet phldrT="[Text]"/>
      <dgm:spPr/>
      <dgm:t>
        <a:bodyPr/>
        <a:lstStyle/>
        <a:p>
          <a:r>
            <a:rPr lang="en-US" dirty="0" smtClean="0"/>
            <a:t>No orderly succession</a:t>
          </a:r>
          <a:endParaRPr lang="en-US" dirty="0"/>
        </a:p>
      </dgm:t>
    </dgm:pt>
    <dgm:pt modelId="{4E3D22FE-FB32-425E-BA36-2A4E5D3A10D0}" type="parTrans" cxnId="{B630D0CE-6C25-42B0-B7ED-405B63FFFE45}">
      <dgm:prSet/>
      <dgm:spPr/>
      <dgm:t>
        <a:bodyPr/>
        <a:lstStyle/>
        <a:p>
          <a:endParaRPr lang="en-US"/>
        </a:p>
      </dgm:t>
    </dgm:pt>
    <dgm:pt modelId="{436D45A9-3C5E-4CC4-A15B-70C091D187DA}" type="sibTrans" cxnId="{B630D0CE-6C25-42B0-B7ED-405B63FFFE45}">
      <dgm:prSet/>
      <dgm:spPr/>
      <dgm:t>
        <a:bodyPr/>
        <a:lstStyle/>
        <a:p>
          <a:endParaRPr lang="en-US"/>
        </a:p>
      </dgm:t>
    </dgm:pt>
    <dgm:pt modelId="{761FCB4F-4AE6-46D1-93D6-CBFCBB329D1D}">
      <dgm:prSet phldrT="[Text]"/>
      <dgm:spPr/>
      <dgm:t>
        <a:bodyPr/>
        <a:lstStyle/>
        <a:p>
          <a:r>
            <a:rPr lang="en-US" dirty="0" smtClean="0"/>
            <a:t>Murders, forced suicides, and civil wars frequently accompanied the transition from one emperor to the next</a:t>
          </a:r>
          <a:endParaRPr lang="en-US" dirty="0"/>
        </a:p>
      </dgm:t>
    </dgm:pt>
    <dgm:pt modelId="{B32C6D3F-88A5-40AC-8B94-5A4D8A3990B3}" type="parTrans" cxnId="{22CA4844-AE06-4666-8162-07991D3059C5}">
      <dgm:prSet/>
      <dgm:spPr/>
      <dgm:t>
        <a:bodyPr/>
        <a:lstStyle/>
        <a:p>
          <a:endParaRPr lang="en-US"/>
        </a:p>
      </dgm:t>
    </dgm:pt>
    <dgm:pt modelId="{0B208ADD-898C-4927-A3B7-77EE10572A5E}" type="sibTrans" cxnId="{22CA4844-AE06-4666-8162-07991D3059C5}">
      <dgm:prSet/>
      <dgm:spPr/>
      <dgm:t>
        <a:bodyPr/>
        <a:lstStyle/>
        <a:p>
          <a:endParaRPr lang="en-US"/>
        </a:p>
      </dgm:t>
    </dgm:pt>
    <dgm:pt modelId="{0D2610AB-3B7A-4F48-8634-25E4FE92822B}">
      <dgm:prSet phldrT="[Text]"/>
      <dgm:spPr/>
      <dgm:t>
        <a:bodyPr/>
        <a:lstStyle/>
        <a:p>
          <a:r>
            <a:rPr lang="en-US" dirty="0" smtClean="0"/>
            <a:t>Hunger</a:t>
          </a:r>
          <a:endParaRPr lang="en-US" dirty="0"/>
        </a:p>
      </dgm:t>
    </dgm:pt>
    <dgm:pt modelId="{195558F5-1446-4157-8C17-9A5F5F9CD06C}" type="parTrans" cxnId="{6817E782-5A73-4065-BA99-F1EEF9BC3E58}">
      <dgm:prSet/>
      <dgm:spPr/>
      <dgm:t>
        <a:bodyPr/>
        <a:lstStyle/>
        <a:p>
          <a:endParaRPr lang="en-US"/>
        </a:p>
      </dgm:t>
    </dgm:pt>
    <dgm:pt modelId="{6B87BA73-8EAB-4F2F-AA32-BBFE4FDB9D13}" type="sibTrans" cxnId="{6817E782-5A73-4065-BA99-F1EEF9BC3E58}">
      <dgm:prSet/>
      <dgm:spPr/>
      <dgm:t>
        <a:bodyPr/>
        <a:lstStyle/>
        <a:p>
          <a:endParaRPr lang="en-US"/>
        </a:p>
      </dgm:t>
    </dgm:pt>
    <dgm:pt modelId="{32F65E8F-05B2-425B-ACD8-A45760F5B50B}">
      <dgm:prSet phldrT="[Text]"/>
      <dgm:spPr/>
      <dgm:t>
        <a:bodyPr/>
        <a:lstStyle/>
        <a:p>
          <a:r>
            <a:rPr lang="en-US" dirty="0" smtClean="0"/>
            <a:t>Plagues</a:t>
          </a:r>
          <a:endParaRPr lang="en-US" dirty="0"/>
        </a:p>
      </dgm:t>
    </dgm:pt>
    <dgm:pt modelId="{0920CD0B-7BD4-49A9-8428-7C5053DA445E}" type="parTrans" cxnId="{ABA6E009-0C77-4FFD-8315-2BC18A755245}">
      <dgm:prSet/>
      <dgm:spPr/>
      <dgm:t>
        <a:bodyPr/>
        <a:lstStyle/>
        <a:p>
          <a:endParaRPr lang="en-US"/>
        </a:p>
      </dgm:t>
    </dgm:pt>
    <dgm:pt modelId="{8FD49D87-71B8-44C9-A135-AFF260EE052A}" type="sibTrans" cxnId="{ABA6E009-0C77-4FFD-8315-2BC18A755245}">
      <dgm:prSet/>
      <dgm:spPr/>
      <dgm:t>
        <a:bodyPr/>
        <a:lstStyle/>
        <a:p>
          <a:endParaRPr lang="en-US"/>
        </a:p>
      </dgm:t>
    </dgm:pt>
    <dgm:pt modelId="{5CF0D89B-0229-4381-A4E7-D753C50EADB4}">
      <dgm:prSet phldrT="[Text]"/>
      <dgm:spPr/>
      <dgm:t>
        <a:bodyPr/>
        <a:lstStyle/>
        <a:p>
          <a:r>
            <a:rPr lang="en-US" dirty="0" smtClean="0"/>
            <a:t>War</a:t>
          </a:r>
          <a:endParaRPr lang="en-US" dirty="0"/>
        </a:p>
      </dgm:t>
    </dgm:pt>
    <dgm:pt modelId="{03C4AA44-647F-4A19-8945-02F95100AF99}" type="parTrans" cxnId="{6DD6C3C1-F275-4B09-83A8-0CB263DCB8EC}">
      <dgm:prSet/>
      <dgm:spPr/>
      <dgm:t>
        <a:bodyPr/>
        <a:lstStyle/>
        <a:p>
          <a:endParaRPr lang="en-US"/>
        </a:p>
      </dgm:t>
    </dgm:pt>
    <dgm:pt modelId="{882FAC30-22B9-4B56-BFBD-B8EB52F5D384}" type="sibTrans" cxnId="{6DD6C3C1-F275-4B09-83A8-0CB263DCB8EC}">
      <dgm:prSet/>
      <dgm:spPr/>
      <dgm:t>
        <a:bodyPr/>
        <a:lstStyle/>
        <a:p>
          <a:endParaRPr lang="en-US"/>
        </a:p>
      </dgm:t>
    </dgm:pt>
    <dgm:pt modelId="{E22560D1-4F02-4E59-A7C0-E158C1B20E1B}">
      <dgm:prSet phldrT="[Text]"/>
      <dgm:spPr/>
      <dgm:t>
        <a:bodyPr/>
        <a:lstStyle/>
        <a:p>
          <a:r>
            <a:rPr lang="en-US" dirty="0" smtClean="0"/>
            <a:t>Decline in intellectual culture</a:t>
          </a:r>
          <a:endParaRPr lang="en-US" dirty="0"/>
        </a:p>
      </dgm:t>
    </dgm:pt>
    <dgm:pt modelId="{A56E6AA9-BD7F-4774-870F-389CA4972C36}" type="parTrans" cxnId="{F3044567-2A48-4099-9EB8-194F882C39C5}">
      <dgm:prSet/>
      <dgm:spPr/>
      <dgm:t>
        <a:bodyPr/>
        <a:lstStyle/>
        <a:p>
          <a:endParaRPr lang="en-US"/>
        </a:p>
      </dgm:t>
    </dgm:pt>
    <dgm:pt modelId="{6FF29B84-22A7-4349-9D6D-168545530277}" type="sibTrans" cxnId="{F3044567-2A48-4099-9EB8-194F882C39C5}">
      <dgm:prSet/>
      <dgm:spPr/>
      <dgm:t>
        <a:bodyPr/>
        <a:lstStyle/>
        <a:p>
          <a:endParaRPr lang="en-US"/>
        </a:p>
      </dgm:t>
    </dgm:pt>
    <dgm:pt modelId="{F7E12A9B-0A75-4EA2-87EB-F95E8096DC13}">
      <dgm:prSet phldrT="[Text]"/>
      <dgm:spPr/>
      <dgm:t>
        <a:bodyPr/>
        <a:lstStyle/>
        <a:p>
          <a:r>
            <a:rPr lang="en-US" dirty="0" smtClean="0"/>
            <a:t>People did not dedicate themselves to public service and intellectual pursuits</a:t>
          </a:r>
          <a:endParaRPr lang="en-US" dirty="0"/>
        </a:p>
      </dgm:t>
    </dgm:pt>
    <dgm:pt modelId="{EF825268-0962-4C8D-8B62-FC3EDF6C7589}" type="parTrans" cxnId="{FDB0B2A0-DDEE-4B09-91FE-8C963ED86F3D}">
      <dgm:prSet/>
      <dgm:spPr/>
      <dgm:t>
        <a:bodyPr/>
        <a:lstStyle/>
        <a:p>
          <a:endParaRPr lang="en-US"/>
        </a:p>
      </dgm:t>
    </dgm:pt>
    <dgm:pt modelId="{B161A156-E083-4458-B92C-5CF2CD045958}" type="sibTrans" cxnId="{FDB0B2A0-DDEE-4B09-91FE-8C963ED86F3D}">
      <dgm:prSet/>
      <dgm:spPr/>
      <dgm:t>
        <a:bodyPr/>
        <a:lstStyle/>
        <a:p>
          <a:endParaRPr lang="en-US"/>
        </a:p>
      </dgm:t>
    </dgm:pt>
    <dgm:pt modelId="{79BA3CB3-A8D7-42D0-8ACB-B9D1EE022ADF}">
      <dgm:prSet phldrT="[Text]"/>
      <dgm:spPr/>
      <dgm:t>
        <a:bodyPr/>
        <a:lstStyle/>
        <a:p>
          <a:r>
            <a:rPr lang="en-US" dirty="0" smtClean="0"/>
            <a:t>People instead spent their leisure time watching chariot races and gladiatorial contests</a:t>
          </a:r>
          <a:endParaRPr lang="en-US" dirty="0"/>
        </a:p>
      </dgm:t>
    </dgm:pt>
    <dgm:pt modelId="{2DB01FC8-4960-4486-A21B-B1DCC1D07C68}" type="parTrans" cxnId="{E59620E0-4C83-440F-8448-53DD57907241}">
      <dgm:prSet/>
      <dgm:spPr/>
      <dgm:t>
        <a:bodyPr/>
        <a:lstStyle/>
        <a:p>
          <a:endParaRPr lang="en-US"/>
        </a:p>
      </dgm:t>
    </dgm:pt>
    <dgm:pt modelId="{1E529BB1-475C-4498-A48F-1BEC84E5A44F}" type="sibTrans" cxnId="{E59620E0-4C83-440F-8448-53DD57907241}">
      <dgm:prSet/>
      <dgm:spPr/>
      <dgm:t>
        <a:bodyPr/>
        <a:lstStyle/>
        <a:p>
          <a:endParaRPr lang="en-US"/>
        </a:p>
      </dgm:t>
    </dgm:pt>
    <dgm:pt modelId="{AD2DA4FC-C2A7-432F-A605-35999C6DED2A}">
      <dgm:prSet phldrT="[Text]"/>
      <dgm:spPr/>
      <dgm:t>
        <a:bodyPr/>
        <a:lstStyle/>
        <a:p>
          <a:r>
            <a:rPr lang="en-US" dirty="0" smtClean="0"/>
            <a:t>Eastern and Egyptian cults took away the popularity and status of traditional Roman religion</a:t>
          </a:r>
          <a:endParaRPr lang="en-US" dirty="0"/>
        </a:p>
      </dgm:t>
    </dgm:pt>
    <dgm:pt modelId="{7FCC5358-C9FD-4709-B9A1-A7CED3C4E6FA}" type="parTrans" cxnId="{C0406BE6-8525-48E0-B2E5-87FB78FEEE54}">
      <dgm:prSet/>
      <dgm:spPr/>
      <dgm:t>
        <a:bodyPr/>
        <a:lstStyle/>
        <a:p>
          <a:endParaRPr lang="en-US"/>
        </a:p>
      </dgm:t>
    </dgm:pt>
    <dgm:pt modelId="{F6E514CB-7501-4B71-8D0B-9E26198B6F2C}" type="sibTrans" cxnId="{C0406BE6-8525-48E0-B2E5-87FB78FEEE54}">
      <dgm:prSet/>
      <dgm:spPr/>
      <dgm:t>
        <a:bodyPr/>
        <a:lstStyle/>
        <a:p>
          <a:endParaRPr lang="en-US"/>
        </a:p>
      </dgm:t>
    </dgm:pt>
    <dgm:pt modelId="{7896545C-79D4-4340-9D1D-286E11F72960}">
      <dgm:prSet phldrT="[Text]"/>
      <dgm:spPr/>
      <dgm:t>
        <a:bodyPr/>
        <a:lstStyle/>
        <a:p>
          <a:r>
            <a:rPr lang="en-US" dirty="0" smtClean="0"/>
            <a:t>New faiths like Christianity directly questioned and challenged concepts such as imperial divinity</a:t>
          </a:r>
          <a:endParaRPr lang="en-US" dirty="0"/>
        </a:p>
      </dgm:t>
    </dgm:pt>
    <dgm:pt modelId="{49C75A90-3215-4BE6-9DF4-5CF047B9C8D9}" type="parTrans" cxnId="{2916B423-43CD-4BDA-8464-3B82235BFD36}">
      <dgm:prSet/>
      <dgm:spPr/>
      <dgm:t>
        <a:bodyPr/>
        <a:lstStyle/>
        <a:p>
          <a:endParaRPr lang="en-US"/>
        </a:p>
      </dgm:t>
    </dgm:pt>
    <dgm:pt modelId="{F317095D-EFE2-4D87-A2EF-AE7D30F905E1}" type="sibTrans" cxnId="{2916B423-43CD-4BDA-8464-3B82235BFD36}">
      <dgm:prSet/>
      <dgm:spPr/>
      <dgm:t>
        <a:bodyPr/>
        <a:lstStyle/>
        <a:p>
          <a:endParaRPr lang="en-US"/>
        </a:p>
      </dgm:t>
    </dgm:pt>
    <dgm:pt modelId="{3A0BE95E-DF7E-4F99-B675-6D6FDA2CBF93}">
      <dgm:prSet phldrT="[Text]"/>
      <dgm:spPr/>
      <dgm:t>
        <a:bodyPr/>
        <a:lstStyle/>
        <a:p>
          <a:r>
            <a:rPr lang="en-US" dirty="0" smtClean="0"/>
            <a:t>Most emperors did not inspire respect or loyalty</a:t>
          </a:r>
          <a:endParaRPr lang="en-US" dirty="0"/>
        </a:p>
      </dgm:t>
    </dgm:pt>
    <dgm:pt modelId="{0EB7A9A1-CB17-4792-B3B2-540399EF17EA}" type="parTrans" cxnId="{E5DCDFD7-7D50-43C3-981F-CE6CC3271EC8}">
      <dgm:prSet/>
      <dgm:spPr/>
    </dgm:pt>
    <dgm:pt modelId="{09F05206-487F-4B65-A5C6-58D25557740D}" type="sibTrans" cxnId="{E5DCDFD7-7D50-43C3-981F-CE6CC3271EC8}">
      <dgm:prSet/>
      <dgm:spPr/>
    </dgm:pt>
    <dgm:pt modelId="{2A066551-6F55-4BD3-A567-FAFF8E920978}" type="pres">
      <dgm:prSet presAssocID="{03DC191B-B7AA-4A8B-818F-947298EC0F80}" presName="Name0" presStyleCnt="0">
        <dgm:presLayoutVars>
          <dgm:dir/>
          <dgm:animLvl val="lvl"/>
          <dgm:resizeHandles val="exact"/>
        </dgm:presLayoutVars>
      </dgm:prSet>
      <dgm:spPr/>
      <dgm:t>
        <a:bodyPr/>
        <a:lstStyle/>
        <a:p>
          <a:endParaRPr lang="en-US"/>
        </a:p>
      </dgm:t>
    </dgm:pt>
    <dgm:pt modelId="{A4F18DB4-253D-4430-8BEA-A902F01AEE97}" type="pres">
      <dgm:prSet presAssocID="{B6BFC9F3-F71C-4ADF-BB11-716D0E93984E}" presName="composite" presStyleCnt="0"/>
      <dgm:spPr/>
    </dgm:pt>
    <dgm:pt modelId="{C0DABB9B-34CE-4990-9B12-982E09505BFE}" type="pres">
      <dgm:prSet presAssocID="{B6BFC9F3-F71C-4ADF-BB11-716D0E93984E}" presName="parTx" presStyleLbl="alignNode1" presStyleIdx="0" presStyleCnt="2">
        <dgm:presLayoutVars>
          <dgm:chMax val="0"/>
          <dgm:chPref val="0"/>
          <dgm:bulletEnabled val="1"/>
        </dgm:presLayoutVars>
      </dgm:prSet>
      <dgm:spPr/>
      <dgm:t>
        <a:bodyPr/>
        <a:lstStyle/>
        <a:p>
          <a:endParaRPr lang="en-US"/>
        </a:p>
      </dgm:t>
    </dgm:pt>
    <dgm:pt modelId="{1F773AB8-AD5E-4BDE-ADAC-9CE094748155}" type="pres">
      <dgm:prSet presAssocID="{B6BFC9F3-F71C-4ADF-BB11-716D0E93984E}" presName="desTx" presStyleLbl="alignAccFollowNode1" presStyleIdx="0" presStyleCnt="2">
        <dgm:presLayoutVars>
          <dgm:bulletEnabled val="1"/>
        </dgm:presLayoutVars>
      </dgm:prSet>
      <dgm:spPr/>
      <dgm:t>
        <a:bodyPr/>
        <a:lstStyle/>
        <a:p>
          <a:endParaRPr lang="en-US"/>
        </a:p>
      </dgm:t>
    </dgm:pt>
    <dgm:pt modelId="{9E612DC3-E830-448C-9522-8322C2677D52}" type="pres">
      <dgm:prSet presAssocID="{F19DA9C0-3D55-4EA0-BFE7-1F4E0F60EDDA}" presName="space" presStyleCnt="0"/>
      <dgm:spPr/>
    </dgm:pt>
    <dgm:pt modelId="{AC735B72-D7A4-4849-BB6C-AF8641981FF0}" type="pres">
      <dgm:prSet presAssocID="{5D0AEE2E-4FC3-44AA-8190-668B1975D2E2}" presName="composite" presStyleCnt="0"/>
      <dgm:spPr/>
    </dgm:pt>
    <dgm:pt modelId="{D602DF4A-1BE1-46B2-9976-A6758AA901EE}" type="pres">
      <dgm:prSet presAssocID="{5D0AEE2E-4FC3-44AA-8190-668B1975D2E2}" presName="parTx" presStyleLbl="alignNode1" presStyleIdx="1" presStyleCnt="2">
        <dgm:presLayoutVars>
          <dgm:chMax val="0"/>
          <dgm:chPref val="0"/>
          <dgm:bulletEnabled val="1"/>
        </dgm:presLayoutVars>
      </dgm:prSet>
      <dgm:spPr/>
      <dgm:t>
        <a:bodyPr/>
        <a:lstStyle/>
        <a:p>
          <a:endParaRPr lang="en-US"/>
        </a:p>
      </dgm:t>
    </dgm:pt>
    <dgm:pt modelId="{FCFE0636-36EF-419E-A127-45A6A4B1057F}" type="pres">
      <dgm:prSet presAssocID="{5D0AEE2E-4FC3-44AA-8190-668B1975D2E2}" presName="desTx" presStyleLbl="alignAccFollowNode1" presStyleIdx="1" presStyleCnt="2">
        <dgm:presLayoutVars>
          <dgm:bulletEnabled val="1"/>
        </dgm:presLayoutVars>
      </dgm:prSet>
      <dgm:spPr/>
      <dgm:t>
        <a:bodyPr/>
        <a:lstStyle/>
        <a:p>
          <a:endParaRPr lang="en-US"/>
        </a:p>
      </dgm:t>
    </dgm:pt>
  </dgm:ptLst>
  <dgm:cxnLst>
    <dgm:cxn modelId="{0D2CDBCD-1B10-40D7-A911-3A90D24CD7E5}" type="presOf" srcId="{335E36B1-A310-4116-9B7F-6AECE20D4094}" destId="{1F773AB8-AD5E-4BDE-ADAC-9CE094748155}" srcOrd="0" destOrd="2" presId="urn:microsoft.com/office/officeart/2005/8/layout/hList1"/>
    <dgm:cxn modelId="{0A7DC3B0-BE34-4E17-875D-3B76E7BD0C9A}" type="presOf" srcId="{7896545C-79D4-4340-9D1D-286E11F72960}" destId="{FCFE0636-36EF-419E-A127-45A6A4B1057F}" srcOrd="0" destOrd="9" presId="urn:microsoft.com/office/officeart/2005/8/layout/hList1"/>
    <dgm:cxn modelId="{0469001F-EEE9-4B21-8C34-FC04CBF2C68D}" type="presOf" srcId="{5CF0D89B-0229-4381-A4E7-D753C50EADB4}" destId="{FCFE0636-36EF-419E-A127-45A6A4B1057F}" srcOrd="0" destOrd="3" presId="urn:microsoft.com/office/officeart/2005/8/layout/hList1"/>
    <dgm:cxn modelId="{FDB0B2A0-DDEE-4B09-91FE-8C963ED86F3D}" srcId="{E22560D1-4F02-4E59-A7C0-E158C1B20E1B}" destId="{F7E12A9B-0A75-4EA2-87EB-F95E8096DC13}" srcOrd="0" destOrd="0" parTransId="{EF825268-0962-4C8D-8B62-FC3EDF6C7589}" sibTransId="{B161A156-E083-4458-B92C-5CF2CD045958}"/>
    <dgm:cxn modelId="{F1F0B40B-708A-45A9-BB18-A05AACE6F43C}" type="presOf" srcId="{3A0BE95E-DF7E-4F99-B675-6D6FDA2CBF93}" destId="{1F773AB8-AD5E-4BDE-ADAC-9CE094748155}" srcOrd="0" destOrd="4" presId="urn:microsoft.com/office/officeart/2005/8/layout/hList1"/>
    <dgm:cxn modelId="{85B3F883-D5D4-4297-9700-93B0F336F758}" type="presOf" srcId="{F8E939D6-8689-4A24-B3DD-5F143BC363FE}" destId="{1F773AB8-AD5E-4BDE-ADAC-9CE094748155}" srcOrd="0" destOrd="5" presId="urn:microsoft.com/office/officeart/2005/8/layout/hList1"/>
    <dgm:cxn modelId="{DBCB3B4D-D4AE-4E49-8DB0-B92662BC8CFF}" type="presOf" srcId="{0971AE53-7C89-4782-B1FF-687978971428}" destId="{1F773AB8-AD5E-4BDE-ADAC-9CE094748155}" srcOrd="0" destOrd="0" presId="urn:microsoft.com/office/officeart/2005/8/layout/hList1"/>
    <dgm:cxn modelId="{91FA3C8C-ADFC-403A-8B07-87F75ED4C55B}" type="presOf" srcId="{0D2610AB-3B7A-4F48-8634-25E4FE92822B}" destId="{FCFE0636-36EF-419E-A127-45A6A4B1057F}" srcOrd="0" destOrd="1" presId="urn:microsoft.com/office/officeart/2005/8/layout/hList1"/>
    <dgm:cxn modelId="{2CC3ABBA-2830-497C-95C5-A7D5470A5013}" type="presOf" srcId="{2D5B49F4-84E1-4CCB-9C1D-4AD5E4CE0167}" destId="{FCFE0636-36EF-419E-A127-45A6A4B1057F}" srcOrd="0" destOrd="0" presId="urn:microsoft.com/office/officeart/2005/8/layout/hList1"/>
    <dgm:cxn modelId="{CCD1598E-0339-407B-88C8-2280ED1733E1}" type="presOf" srcId="{32F65E8F-05B2-425B-ACD8-A45760F5B50B}" destId="{FCFE0636-36EF-419E-A127-45A6A4B1057F}" srcOrd="0" destOrd="2" presId="urn:microsoft.com/office/officeart/2005/8/layout/hList1"/>
    <dgm:cxn modelId="{EA5FBFFC-6FF9-4986-ADCA-776DFD283523}" type="presOf" srcId="{3A8B21D2-7A1E-454D-872D-3CE8D43415A4}" destId="{1F773AB8-AD5E-4BDE-ADAC-9CE094748155}" srcOrd="0" destOrd="7" presId="urn:microsoft.com/office/officeart/2005/8/layout/hList1"/>
    <dgm:cxn modelId="{699DC4E9-D2B9-4EB6-BA26-A6EA1F547D29}" srcId="{03DC191B-B7AA-4A8B-818F-947298EC0F80}" destId="{5D0AEE2E-4FC3-44AA-8190-668B1975D2E2}" srcOrd="1" destOrd="0" parTransId="{45B51D29-C01E-4695-A5E4-0A75FAAEC09B}" sibTransId="{7A370E1D-403F-45B8-A596-E762854EB959}"/>
    <dgm:cxn modelId="{8768192A-8411-47B4-B695-87B91EB67AF4}" type="presOf" srcId="{79BA3CB3-A8D7-42D0-8ACB-B9D1EE022ADF}" destId="{FCFE0636-36EF-419E-A127-45A6A4B1057F}" srcOrd="0" destOrd="6" presId="urn:microsoft.com/office/officeart/2005/8/layout/hList1"/>
    <dgm:cxn modelId="{875E1991-287D-446C-9BD4-3E3C827F1BFF}" type="presOf" srcId="{A85A4C95-F905-42C6-B497-0A2A7878B627}" destId="{1F773AB8-AD5E-4BDE-ADAC-9CE094748155}" srcOrd="0" destOrd="3" presId="urn:microsoft.com/office/officeart/2005/8/layout/hList1"/>
    <dgm:cxn modelId="{673DB35D-5162-4236-B65E-48A35BD0F68B}" srcId="{5D0AEE2E-4FC3-44AA-8190-668B1975D2E2}" destId="{4E86C6AC-4CBF-4161-B382-BDF080B510DD}" srcOrd="2" destOrd="0" parTransId="{C4ACB1DE-6915-44D8-8348-A2ABA7743C31}" sibTransId="{B1902517-7F7F-4498-9150-B50BA6FF69AC}"/>
    <dgm:cxn modelId="{EA9E5789-3DCB-4E27-95B0-03B0F02A4786}" srcId="{B6BFC9F3-F71C-4ADF-BB11-716D0E93984E}" destId="{F8E939D6-8689-4A24-B3DD-5F143BC363FE}" srcOrd="1" destOrd="0" parTransId="{7DB75668-FB4A-4EA0-B899-F9A0FE362A71}" sibTransId="{DDFB70C6-D319-4B67-B8B1-83448D666E03}"/>
    <dgm:cxn modelId="{E5DCDFD7-7D50-43C3-981F-CE6CC3271EC8}" srcId="{A85A4C95-F905-42C6-B497-0A2A7878B627}" destId="{3A0BE95E-DF7E-4F99-B675-6D6FDA2CBF93}" srcOrd="0" destOrd="0" parTransId="{0EB7A9A1-CB17-4792-B3B2-540399EF17EA}" sibTransId="{09F05206-487F-4B65-A5C6-58D25557740D}"/>
    <dgm:cxn modelId="{ABA6E009-0C77-4FFD-8315-2BC18A755245}" srcId="{2D5B49F4-84E1-4CCB-9C1D-4AD5E4CE0167}" destId="{32F65E8F-05B2-425B-ACD8-A45760F5B50B}" srcOrd="1" destOrd="0" parTransId="{0920CD0B-7BD4-49A9-8428-7C5053DA445E}" sibTransId="{8FD49D87-71B8-44C9-A135-AFF260EE052A}"/>
    <dgm:cxn modelId="{D46D0ABE-7CC6-41B7-B27E-FB178F843214}" srcId="{0971AE53-7C89-4782-B1FF-687978971428}" destId="{335E36B1-A310-4116-9B7F-6AECE20D4094}" srcOrd="1" destOrd="0" parTransId="{33CAB8B2-EDE1-4E9E-801A-EDBD74BE38E5}" sibTransId="{7C4B667D-F86B-4F18-9741-1B3D34BCEAAC}"/>
    <dgm:cxn modelId="{75577373-4C31-41DE-A685-E818FBD6ABED}" srcId="{F8E939D6-8689-4A24-B3DD-5F143BC363FE}" destId="{DF7361D7-03E2-4AC8-89AF-401A971FC9ED}" srcOrd="0" destOrd="0" parTransId="{9CA48543-DE83-4184-B134-A5D0F633A9BF}" sibTransId="{045E4F8C-787C-4D09-9838-908D9CB82C24}"/>
    <dgm:cxn modelId="{F96865FE-7E5E-4A00-8DFF-241BE626D5F1}" srcId="{03DC191B-B7AA-4A8B-818F-947298EC0F80}" destId="{B6BFC9F3-F71C-4ADF-BB11-716D0E93984E}" srcOrd="0" destOrd="0" parTransId="{E984F8B4-5EC1-4B70-AE00-EB2A2D56ECA6}" sibTransId="{F19DA9C0-3D55-4EA0-BFE7-1F4E0F60EDDA}"/>
    <dgm:cxn modelId="{B630D0CE-6C25-42B0-B7ED-405B63FFFE45}" srcId="{B6BFC9F3-F71C-4ADF-BB11-716D0E93984E}" destId="{3A8B21D2-7A1E-454D-872D-3CE8D43415A4}" srcOrd="2" destOrd="0" parTransId="{4E3D22FE-FB32-425E-BA36-2A4E5D3A10D0}" sibTransId="{436D45A9-3C5E-4CC4-A15B-70C091D187DA}"/>
    <dgm:cxn modelId="{4EE9FAB9-D925-45AF-B4BF-156F561B44FB}" type="presOf" srcId="{F356E318-3C54-4859-A231-02B24AC7003B}" destId="{1F773AB8-AD5E-4BDE-ADAC-9CE094748155}" srcOrd="0" destOrd="1" presId="urn:microsoft.com/office/officeart/2005/8/layout/hList1"/>
    <dgm:cxn modelId="{C0406BE6-8525-48E0-B2E5-87FB78FEEE54}" srcId="{4E86C6AC-4CBF-4161-B382-BDF080B510DD}" destId="{AD2DA4FC-C2A7-432F-A605-35999C6DED2A}" srcOrd="0" destOrd="0" parTransId="{7FCC5358-C9FD-4709-B9A1-A7CED3C4E6FA}" sibTransId="{F6E514CB-7501-4B71-8D0B-9E26198B6F2C}"/>
    <dgm:cxn modelId="{253EC2A4-9354-428A-BC2A-91718AC91CFF}" srcId="{0971AE53-7C89-4782-B1FF-687978971428}" destId="{F356E318-3C54-4859-A231-02B24AC7003B}" srcOrd="0" destOrd="0" parTransId="{BCA2C506-B041-445A-855F-E93E0F20C11C}" sibTransId="{FA4095C1-BC51-4A61-A1C6-8301EBC50025}"/>
    <dgm:cxn modelId="{6817E782-5A73-4065-BA99-F1EEF9BC3E58}" srcId="{2D5B49F4-84E1-4CCB-9C1D-4AD5E4CE0167}" destId="{0D2610AB-3B7A-4F48-8634-25E4FE92822B}" srcOrd="0" destOrd="0" parTransId="{195558F5-1446-4157-8C17-9A5F5F9CD06C}" sibTransId="{6B87BA73-8EAB-4F2F-AA32-BBFE4FDB9D13}"/>
    <dgm:cxn modelId="{69DDBEFA-8873-453B-8B18-236573A9C23A}" type="presOf" srcId="{E22560D1-4F02-4E59-A7C0-E158C1B20E1B}" destId="{FCFE0636-36EF-419E-A127-45A6A4B1057F}" srcOrd="0" destOrd="4" presId="urn:microsoft.com/office/officeart/2005/8/layout/hList1"/>
    <dgm:cxn modelId="{F0BDBB66-21F1-4EF8-8BA6-C8F9A411906D}" type="presOf" srcId="{761FCB4F-4AE6-46D1-93D6-CBFCBB329D1D}" destId="{1F773AB8-AD5E-4BDE-ADAC-9CE094748155}" srcOrd="0" destOrd="8" presId="urn:microsoft.com/office/officeart/2005/8/layout/hList1"/>
    <dgm:cxn modelId="{B2E1730C-4767-4F2C-AE1E-373E7CE5054E}" type="presOf" srcId="{03DC191B-B7AA-4A8B-818F-947298EC0F80}" destId="{2A066551-6F55-4BD3-A567-FAFF8E920978}" srcOrd="0" destOrd="0" presId="urn:microsoft.com/office/officeart/2005/8/layout/hList1"/>
    <dgm:cxn modelId="{467E12A9-237A-4AB1-8FD8-4A0B994A2FBE}" type="presOf" srcId="{F7E12A9B-0A75-4EA2-87EB-F95E8096DC13}" destId="{FCFE0636-36EF-419E-A127-45A6A4B1057F}" srcOrd="0" destOrd="5" presId="urn:microsoft.com/office/officeart/2005/8/layout/hList1"/>
    <dgm:cxn modelId="{5C7F876C-A7AF-4D93-B88D-2C6A0903D8B0}" type="presOf" srcId="{4E86C6AC-4CBF-4161-B382-BDF080B510DD}" destId="{FCFE0636-36EF-419E-A127-45A6A4B1057F}" srcOrd="0" destOrd="7" presId="urn:microsoft.com/office/officeart/2005/8/layout/hList1"/>
    <dgm:cxn modelId="{83437F92-52C2-4C7D-9499-B62740CF7B74}" type="presOf" srcId="{AD2DA4FC-C2A7-432F-A605-35999C6DED2A}" destId="{FCFE0636-36EF-419E-A127-45A6A4B1057F}" srcOrd="0" destOrd="8" presId="urn:microsoft.com/office/officeart/2005/8/layout/hList1"/>
    <dgm:cxn modelId="{87E64857-715C-4CF1-9862-857D58AE98DF}" srcId="{B6BFC9F3-F71C-4ADF-BB11-716D0E93984E}" destId="{0971AE53-7C89-4782-B1FF-687978971428}" srcOrd="0" destOrd="0" parTransId="{8A944EF2-297B-4533-AF7A-A0CF00E35840}" sibTransId="{A6F278B6-4179-4F52-8770-733BB43C6D5F}"/>
    <dgm:cxn modelId="{12BE3358-8504-4F02-8B61-96A3DE9EB981}" type="presOf" srcId="{DF7361D7-03E2-4AC8-89AF-401A971FC9ED}" destId="{1F773AB8-AD5E-4BDE-ADAC-9CE094748155}" srcOrd="0" destOrd="6" presId="urn:microsoft.com/office/officeart/2005/8/layout/hList1"/>
    <dgm:cxn modelId="{22CA4844-AE06-4666-8162-07991D3059C5}" srcId="{3A8B21D2-7A1E-454D-872D-3CE8D43415A4}" destId="{761FCB4F-4AE6-46D1-93D6-CBFCBB329D1D}" srcOrd="0" destOrd="0" parTransId="{B32C6D3F-88A5-40AC-8B94-5A4D8A3990B3}" sibTransId="{0B208ADD-898C-4927-A3B7-77EE10572A5E}"/>
    <dgm:cxn modelId="{7A06DE25-67AC-4759-9FB9-8810E2AE28A2}" type="presOf" srcId="{5D0AEE2E-4FC3-44AA-8190-668B1975D2E2}" destId="{D602DF4A-1BE1-46B2-9976-A6758AA901EE}" srcOrd="0" destOrd="0" presId="urn:microsoft.com/office/officeart/2005/8/layout/hList1"/>
    <dgm:cxn modelId="{6DD6C3C1-F275-4B09-83A8-0CB263DCB8EC}" srcId="{2D5B49F4-84E1-4CCB-9C1D-4AD5E4CE0167}" destId="{5CF0D89B-0229-4381-A4E7-D753C50EADB4}" srcOrd="2" destOrd="0" parTransId="{03C4AA44-647F-4A19-8945-02F95100AF99}" sibTransId="{882FAC30-22B9-4B56-BFBD-B8EB52F5D384}"/>
    <dgm:cxn modelId="{F3044567-2A48-4099-9EB8-194F882C39C5}" srcId="{5D0AEE2E-4FC3-44AA-8190-668B1975D2E2}" destId="{E22560D1-4F02-4E59-A7C0-E158C1B20E1B}" srcOrd="1" destOrd="0" parTransId="{A56E6AA9-BD7F-4774-870F-389CA4972C36}" sibTransId="{6FF29B84-22A7-4349-9D6D-168545530277}"/>
    <dgm:cxn modelId="{D363C783-9C28-4A94-BFAC-E650373880AA}" srcId="{0971AE53-7C89-4782-B1FF-687978971428}" destId="{A85A4C95-F905-42C6-B497-0A2A7878B627}" srcOrd="2" destOrd="0" parTransId="{A382DBB6-47DA-43E7-B75F-0073A674A5C3}" sibTransId="{F709C734-31B9-4543-A03F-8AA10C7DA048}"/>
    <dgm:cxn modelId="{2916B423-43CD-4BDA-8464-3B82235BFD36}" srcId="{4E86C6AC-4CBF-4161-B382-BDF080B510DD}" destId="{7896545C-79D4-4340-9D1D-286E11F72960}" srcOrd="1" destOrd="0" parTransId="{49C75A90-3215-4BE6-9DF4-5CF047B9C8D9}" sibTransId="{F317095D-EFE2-4D87-A2EF-AE7D30F905E1}"/>
    <dgm:cxn modelId="{E59620E0-4C83-440F-8448-53DD57907241}" srcId="{E22560D1-4F02-4E59-A7C0-E158C1B20E1B}" destId="{79BA3CB3-A8D7-42D0-8ACB-B9D1EE022ADF}" srcOrd="1" destOrd="0" parTransId="{2DB01FC8-4960-4486-A21B-B1DCC1D07C68}" sibTransId="{1E529BB1-475C-4498-A48F-1BEC84E5A44F}"/>
    <dgm:cxn modelId="{FC90C8CC-9932-4E39-82AD-789227AA17A9}" type="presOf" srcId="{B6BFC9F3-F71C-4ADF-BB11-716D0E93984E}" destId="{C0DABB9B-34CE-4990-9B12-982E09505BFE}" srcOrd="0" destOrd="0" presId="urn:microsoft.com/office/officeart/2005/8/layout/hList1"/>
    <dgm:cxn modelId="{E9B27E39-998E-434C-9E8F-7B86EE043254}" srcId="{5D0AEE2E-4FC3-44AA-8190-668B1975D2E2}" destId="{2D5B49F4-84E1-4CCB-9C1D-4AD5E4CE0167}" srcOrd="0" destOrd="0" parTransId="{E181FD67-DFD1-4663-90FE-903A18F0C4C9}" sibTransId="{04E883ED-1623-48BD-B7AE-A021EF89847F}"/>
    <dgm:cxn modelId="{8E88E063-9DB4-4EE4-A555-CC2A8FE441D1}" type="presParOf" srcId="{2A066551-6F55-4BD3-A567-FAFF8E920978}" destId="{A4F18DB4-253D-4430-8BEA-A902F01AEE97}" srcOrd="0" destOrd="0" presId="urn:microsoft.com/office/officeart/2005/8/layout/hList1"/>
    <dgm:cxn modelId="{D73D4FF4-B433-4389-ABCE-D8FDD5B97A19}" type="presParOf" srcId="{A4F18DB4-253D-4430-8BEA-A902F01AEE97}" destId="{C0DABB9B-34CE-4990-9B12-982E09505BFE}" srcOrd="0" destOrd="0" presId="urn:microsoft.com/office/officeart/2005/8/layout/hList1"/>
    <dgm:cxn modelId="{51412C86-B9C3-434B-80EF-6927BD4FFADC}" type="presParOf" srcId="{A4F18DB4-253D-4430-8BEA-A902F01AEE97}" destId="{1F773AB8-AD5E-4BDE-ADAC-9CE094748155}" srcOrd="1" destOrd="0" presId="urn:microsoft.com/office/officeart/2005/8/layout/hList1"/>
    <dgm:cxn modelId="{43192BAD-EFFE-48CC-BF99-03819ED58E49}" type="presParOf" srcId="{2A066551-6F55-4BD3-A567-FAFF8E920978}" destId="{9E612DC3-E830-448C-9522-8322C2677D52}" srcOrd="1" destOrd="0" presId="urn:microsoft.com/office/officeart/2005/8/layout/hList1"/>
    <dgm:cxn modelId="{46D54C8E-834D-4E8A-A1D3-9F173AE2AFC2}" type="presParOf" srcId="{2A066551-6F55-4BD3-A567-FAFF8E920978}" destId="{AC735B72-D7A4-4849-BB6C-AF8641981FF0}" srcOrd="2" destOrd="0" presId="urn:microsoft.com/office/officeart/2005/8/layout/hList1"/>
    <dgm:cxn modelId="{CC75F503-5286-4326-8FAD-E915243910FD}" type="presParOf" srcId="{AC735B72-D7A4-4849-BB6C-AF8641981FF0}" destId="{D602DF4A-1BE1-46B2-9976-A6758AA901EE}" srcOrd="0" destOrd="0" presId="urn:microsoft.com/office/officeart/2005/8/layout/hList1"/>
    <dgm:cxn modelId="{5D971E82-AAF3-4EC4-83F6-4CA8E6A73B81}" type="presParOf" srcId="{AC735B72-D7A4-4849-BB6C-AF8641981FF0}" destId="{FCFE0636-36EF-419E-A127-45A6A4B105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980A2-0599-499D-8EB5-EB8DECD98F81}">
      <dsp:nvSpPr>
        <dsp:cNvPr id="0" name=""/>
        <dsp:cNvSpPr/>
      </dsp:nvSpPr>
      <dsp:spPr>
        <a:xfrm>
          <a:off x="386834" y="3646"/>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Attempted to reform public morals by promoting family life (largely unsuccessful).</a:t>
          </a:r>
          <a:endParaRPr lang="en-US" sz="1500" b="1" kern="1200" dirty="0"/>
        </a:p>
      </dsp:txBody>
      <dsp:txXfrm>
        <a:off x="386834" y="3646"/>
        <a:ext cx="2472853" cy="1483712"/>
      </dsp:txXfrm>
    </dsp:sp>
    <dsp:sp modelId="{B44182AE-6420-4369-A310-ECA3FD03E900}">
      <dsp:nvSpPr>
        <dsp:cNvPr id="0" name=""/>
        <dsp:cNvSpPr/>
      </dsp:nvSpPr>
      <dsp:spPr>
        <a:xfrm>
          <a:off x="3106973" y="3646"/>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Began the practice of declaring emperors gods, and of picking their own successors.  (He called Haley’s Comet the spirit of Caesar.)</a:t>
          </a:r>
          <a:endParaRPr lang="en-US" sz="1500" b="1" kern="1200" dirty="0"/>
        </a:p>
      </dsp:txBody>
      <dsp:txXfrm>
        <a:off x="3106973" y="3646"/>
        <a:ext cx="2472853" cy="1483712"/>
      </dsp:txXfrm>
    </dsp:sp>
    <dsp:sp modelId="{0320BBA8-D3AE-40E5-86A1-0254747427CB}">
      <dsp:nvSpPr>
        <dsp:cNvPr id="0" name=""/>
        <dsp:cNvSpPr/>
      </dsp:nvSpPr>
      <dsp:spPr>
        <a:xfrm>
          <a:off x="5827112" y="3646"/>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Built and maintained the empire’s infrastructure (e.g., roads).</a:t>
          </a:r>
          <a:endParaRPr lang="en-US" sz="1500" b="1" kern="1200" dirty="0"/>
        </a:p>
      </dsp:txBody>
      <dsp:txXfrm>
        <a:off x="5827112" y="3646"/>
        <a:ext cx="2472853" cy="1483712"/>
      </dsp:txXfrm>
    </dsp:sp>
    <dsp:sp modelId="{17FA3BED-FC9C-42DD-9F6D-0F861C9E4250}">
      <dsp:nvSpPr>
        <dsp:cNvPr id="0" name=""/>
        <dsp:cNvSpPr/>
      </dsp:nvSpPr>
      <dsp:spPr>
        <a:xfrm>
          <a:off x="386834" y="1734643"/>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Encouraged the growth of business.</a:t>
          </a:r>
          <a:endParaRPr lang="en-US" sz="1500" b="1" kern="1200" dirty="0"/>
        </a:p>
      </dsp:txBody>
      <dsp:txXfrm>
        <a:off x="386834" y="1734643"/>
        <a:ext cx="2472853" cy="1483712"/>
      </dsp:txXfrm>
    </dsp:sp>
    <dsp:sp modelId="{25321E9A-90E4-4D51-B168-42C5C45A60B6}">
      <dsp:nvSpPr>
        <dsp:cNvPr id="0" name=""/>
        <dsp:cNvSpPr/>
      </dsp:nvSpPr>
      <dsp:spPr>
        <a:xfrm>
          <a:off x="3106973" y="1734643"/>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Established fire and police departments for Rome.</a:t>
          </a:r>
          <a:endParaRPr lang="en-US" sz="1500" b="1" kern="1200" dirty="0"/>
        </a:p>
      </dsp:txBody>
      <dsp:txXfrm>
        <a:off x="3106973" y="1734643"/>
        <a:ext cx="2472853" cy="1483712"/>
      </dsp:txXfrm>
    </dsp:sp>
    <dsp:sp modelId="{EE8C3819-3C50-4815-B7D9-A115D2B1CA36}">
      <dsp:nvSpPr>
        <dsp:cNvPr id="0" name=""/>
        <dsp:cNvSpPr/>
      </dsp:nvSpPr>
      <dsp:spPr>
        <a:xfrm>
          <a:off x="5827112" y="1734643"/>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Established a strong money system.</a:t>
          </a:r>
          <a:endParaRPr lang="en-US" sz="1500" b="1" kern="1200" dirty="0"/>
        </a:p>
      </dsp:txBody>
      <dsp:txXfrm>
        <a:off x="5827112" y="1734643"/>
        <a:ext cx="2472853" cy="1483712"/>
      </dsp:txXfrm>
    </dsp:sp>
    <dsp:sp modelId="{BBEDAABC-F83C-48B7-BC60-776C614C7E95}">
      <dsp:nvSpPr>
        <dsp:cNvPr id="0" name=""/>
        <dsp:cNvSpPr/>
      </dsp:nvSpPr>
      <dsp:spPr>
        <a:xfrm>
          <a:off x="386834" y="3465641"/>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Extended citizenship to more and more provincials.</a:t>
          </a:r>
          <a:endParaRPr lang="en-US" sz="1500" b="1" kern="1200" dirty="0"/>
        </a:p>
      </dsp:txBody>
      <dsp:txXfrm>
        <a:off x="386834" y="3465641"/>
        <a:ext cx="2472853" cy="1483712"/>
      </dsp:txXfrm>
    </dsp:sp>
    <dsp:sp modelId="{829DE480-C0AF-4A5C-A115-7FD8CF2EABBF}">
      <dsp:nvSpPr>
        <dsp:cNvPr id="0" name=""/>
        <dsp:cNvSpPr/>
      </dsp:nvSpPr>
      <dsp:spPr>
        <a:xfrm>
          <a:off x="3106973" y="3465641"/>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Said he “found Rome a city of bricks and left it a city of marble.”</a:t>
          </a:r>
          <a:endParaRPr lang="en-US" sz="1500" b="1" kern="1200" dirty="0"/>
        </a:p>
      </dsp:txBody>
      <dsp:txXfrm>
        <a:off x="3106973" y="3465641"/>
        <a:ext cx="2472853" cy="1483712"/>
      </dsp:txXfrm>
    </dsp:sp>
    <dsp:sp modelId="{7A5998A1-81EC-4F5D-831F-3C794CECB972}">
      <dsp:nvSpPr>
        <dsp:cNvPr id="0" name=""/>
        <dsp:cNvSpPr/>
      </dsp:nvSpPr>
      <dsp:spPr>
        <a:xfrm>
          <a:off x="5827112" y="3465641"/>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Jesus, the founder of Christianity, was born in the Roman province of Judea during the reign of Augustus.</a:t>
          </a:r>
          <a:endParaRPr lang="en-US" sz="1500" b="1" kern="1200" dirty="0"/>
        </a:p>
      </dsp:txBody>
      <dsp:txXfrm>
        <a:off x="5827112" y="3465641"/>
        <a:ext cx="2472853" cy="1483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12A0D-39A1-4BE1-85D0-FD6C8A5585B1}">
      <dsp:nvSpPr>
        <dsp:cNvPr id="0" name=""/>
        <dsp:cNvSpPr/>
      </dsp:nvSpPr>
      <dsp:spPr>
        <a:xfrm>
          <a:off x="40" y="53127"/>
          <a:ext cx="3845569" cy="547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Economic Reasons</a:t>
          </a:r>
          <a:endParaRPr lang="en-US" sz="1900" b="1" kern="1200" dirty="0"/>
        </a:p>
      </dsp:txBody>
      <dsp:txXfrm>
        <a:off x="40" y="53127"/>
        <a:ext cx="3845569" cy="547200"/>
      </dsp:txXfrm>
    </dsp:sp>
    <dsp:sp modelId="{95C91A44-81D8-4B46-ABC6-079B4C46E3E9}">
      <dsp:nvSpPr>
        <dsp:cNvPr id="0" name=""/>
        <dsp:cNvSpPr/>
      </dsp:nvSpPr>
      <dsp:spPr>
        <a:xfrm>
          <a:off x="40" y="600327"/>
          <a:ext cx="3845569" cy="3872508"/>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Gap between rich and poor</a:t>
          </a:r>
          <a:endParaRPr lang="en-US" sz="1900" kern="1200" dirty="0"/>
        </a:p>
        <a:p>
          <a:pPr marL="171450" lvl="1" indent="-171450" algn="l" defTabSz="844550">
            <a:lnSpc>
              <a:spcPct val="90000"/>
            </a:lnSpc>
            <a:spcBef>
              <a:spcPct val="0"/>
            </a:spcBef>
            <a:spcAft>
              <a:spcPct val="15000"/>
            </a:spcAft>
            <a:buChar char="••"/>
          </a:pPr>
          <a:r>
            <a:rPr lang="en-US" sz="1900" kern="1200" dirty="0" smtClean="0"/>
            <a:t>Impoverished workers became tied to the land as </a:t>
          </a:r>
          <a:r>
            <a:rPr lang="en-US" sz="1900" i="1" kern="1200" dirty="0" err="1" smtClean="0"/>
            <a:t>coloni</a:t>
          </a:r>
          <a:r>
            <a:rPr lang="en-US" sz="1900" i="0" kern="1200" dirty="0" smtClean="0"/>
            <a:t> (sold as the land was sold)</a:t>
          </a:r>
          <a:endParaRPr lang="en-US" sz="1900" kern="1200" dirty="0"/>
        </a:p>
        <a:p>
          <a:pPr marL="171450" lvl="1" indent="-171450" algn="l" defTabSz="844550">
            <a:lnSpc>
              <a:spcPct val="90000"/>
            </a:lnSpc>
            <a:spcBef>
              <a:spcPct val="0"/>
            </a:spcBef>
            <a:spcAft>
              <a:spcPct val="15000"/>
            </a:spcAft>
            <a:buChar char="••"/>
          </a:pPr>
          <a:r>
            <a:rPr lang="en-US" sz="1900" kern="1200" dirty="0" smtClean="0"/>
            <a:t>As fewer members of the lower classes could afford to buy goods (no purchasing power), manufacturing and trade declined</a:t>
          </a:r>
          <a:endParaRPr lang="en-US" sz="1900" kern="1200" dirty="0"/>
        </a:p>
        <a:p>
          <a:pPr marL="171450" lvl="1" indent="-171450" algn="l" defTabSz="844550">
            <a:lnSpc>
              <a:spcPct val="90000"/>
            </a:lnSpc>
            <a:spcBef>
              <a:spcPct val="0"/>
            </a:spcBef>
            <a:spcAft>
              <a:spcPct val="15000"/>
            </a:spcAft>
            <a:buChar char="••"/>
          </a:pPr>
          <a:r>
            <a:rPr lang="en-US" sz="1900" kern="1200" dirty="0" smtClean="0"/>
            <a:t>Large estates became self-sufficient, further hurting manufacturing and trade</a:t>
          </a:r>
          <a:endParaRPr lang="en-US" sz="1900" kern="1200" dirty="0"/>
        </a:p>
      </dsp:txBody>
      <dsp:txXfrm>
        <a:off x="40" y="600327"/>
        <a:ext cx="3845569" cy="3872508"/>
      </dsp:txXfrm>
    </dsp:sp>
    <dsp:sp modelId="{63A0CD91-EA3B-41F8-A448-89D5B571AC18}">
      <dsp:nvSpPr>
        <dsp:cNvPr id="0" name=""/>
        <dsp:cNvSpPr/>
      </dsp:nvSpPr>
      <dsp:spPr>
        <a:xfrm>
          <a:off x="4383989" y="53127"/>
          <a:ext cx="3845569" cy="547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Military Reasons</a:t>
          </a:r>
          <a:endParaRPr lang="en-US" sz="1900" b="1" kern="1200" dirty="0"/>
        </a:p>
      </dsp:txBody>
      <dsp:txXfrm>
        <a:off x="4383989" y="53127"/>
        <a:ext cx="3845569" cy="547200"/>
      </dsp:txXfrm>
    </dsp:sp>
    <dsp:sp modelId="{8BCE6C90-6898-4FBC-BF2B-37CF6315FF1C}">
      <dsp:nvSpPr>
        <dsp:cNvPr id="0" name=""/>
        <dsp:cNvSpPr/>
      </dsp:nvSpPr>
      <dsp:spPr>
        <a:xfrm>
          <a:off x="4383989" y="600327"/>
          <a:ext cx="3845569" cy="3872508"/>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Roman Republic </a:t>
          </a:r>
          <a:endParaRPr lang="en-US" sz="1900" kern="1200" dirty="0"/>
        </a:p>
        <a:p>
          <a:pPr marL="342900" lvl="2" indent="-171450" algn="l" defTabSz="844550">
            <a:lnSpc>
              <a:spcPct val="90000"/>
            </a:lnSpc>
            <a:spcBef>
              <a:spcPct val="0"/>
            </a:spcBef>
            <a:spcAft>
              <a:spcPct val="15000"/>
            </a:spcAft>
            <a:buChar char="••"/>
          </a:pPr>
          <a:r>
            <a:rPr lang="en-US" sz="1900" kern="1200" dirty="0" smtClean="0"/>
            <a:t>Armies were servants of Rome</a:t>
          </a:r>
          <a:endParaRPr lang="en-US" sz="1900" kern="1200" dirty="0"/>
        </a:p>
        <a:p>
          <a:pPr marL="171450" lvl="1" indent="-171450" algn="l" defTabSz="844550">
            <a:lnSpc>
              <a:spcPct val="90000"/>
            </a:lnSpc>
            <a:spcBef>
              <a:spcPct val="0"/>
            </a:spcBef>
            <a:spcAft>
              <a:spcPct val="15000"/>
            </a:spcAft>
            <a:buChar char="••"/>
          </a:pPr>
          <a:r>
            <a:rPr lang="en-US" sz="1900" kern="1200" dirty="0" smtClean="0"/>
            <a:t>Roman Empire</a:t>
          </a:r>
          <a:endParaRPr lang="en-US" sz="1900" kern="1200" dirty="0"/>
        </a:p>
        <a:p>
          <a:pPr marL="342900" lvl="2" indent="-171450" algn="l" defTabSz="844550">
            <a:lnSpc>
              <a:spcPct val="90000"/>
            </a:lnSpc>
            <a:spcBef>
              <a:spcPct val="0"/>
            </a:spcBef>
            <a:spcAft>
              <a:spcPct val="15000"/>
            </a:spcAft>
            <a:buChar char="••"/>
          </a:pPr>
          <a:r>
            <a:rPr lang="en-US" sz="1900" kern="1200" dirty="0" smtClean="0"/>
            <a:t>Armies made and unmade emperors</a:t>
          </a:r>
          <a:endParaRPr lang="en-US" sz="1900" kern="1200" dirty="0"/>
        </a:p>
        <a:p>
          <a:pPr marL="171450" lvl="1" indent="-171450" algn="l" defTabSz="844550">
            <a:lnSpc>
              <a:spcPct val="90000"/>
            </a:lnSpc>
            <a:spcBef>
              <a:spcPct val="0"/>
            </a:spcBef>
            <a:spcAft>
              <a:spcPct val="15000"/>
            </a:spcAft>
            <a:buChar char="••"/>
          </a:pPr>
          <a:r>
            <a:rPr lang="en-US" sz="1900" kern="1200" dirty="0" smtClean="0"/>
            <a:t>Reliance on barbarian troops</a:t>
          </a:r>
          <a:endParaRPr lang="en-US" sz="1900" kern="1200" dirty="0"/>
        </a:p>
        <a:p>
          <a:pPr marL="342900" lvl="2" indent="-171450" algn="l" defTabSz="844550">
            <a:lnSpc>
              <a:spcPct val="90000"/>
            </a:lnSpc>
            <a:spcBef>
              <a:spcPct val="0"/>
            </a:spcBef>
            <a:spcAft>
              <a:spcPct val="15000"/>
            </a:spcAft>
            <a:buChar char="••"/>
          </a:pPr>
          <a:r>
            <a:rPr lang="en-US" sz="1900" kern="1200" dirty="0" smtClean="0"/>
            <a:t>Not ultimately loyal to Rome</a:t>
          </a:r>
          <a:endParaRPr lang="en-US" sz="1900" kern="1200" dirty="0"/>
        </a:p>
        <a:p>
          <a:pPr marL="342900" lvl="2" indent="-171450" algn="l" defTabSz="844550">
            <a:lnSpc>
              <a:spcPct val="90000"/>
            </a:lnSpc>
            <a:spcBef>
              <a:spcPct val="0"/>
            </a:spcBef>
            <a:spcAft>
              <a:spcPct val="15000"/>
            </a:spcAft>
            <a:buChar char="••"/>
          </a:pPr>
          <a:r>
            <a:rPr lang="en-US" sz="1900" kern="1200" dirty="0" smtClean="0"/>
            <a:t>Could not be counted on to fight their fellow barbarians</a:t>
          </a:r>
          <a:endParaRPr lang="en-US" sz="1900" kern="1200" dirty="0"/>
        </a:p>
        <a:p>
          <a:pPr marL="342900" lvl="2" indent="-171450" algn="l" defTabSz="844550">
            <a:lnSpc>
              <a:spcPct val="90000"/>
            </a:lnSpc>
            <a:spcBef>
              <a:spcPct val="0"/>
            </a:spcBef>
            <a:spcAft>
              <a:spcPct val="15000"/>
            </a:spcAft>
            <a:buChar char="••"/>
          </a:pPr>
          <a:r>
            <a:rPr lang="en-US" sz="1900" kern="1200" dirty="0" smtClean="0"/>
            <a:t>Interested in obtaining booty, not defending Rome or furthering Rome’s interests</a:t>
          </a:r>
          <a:endParaRPr lang="en-US" sz="1900" kern="1200" dirty="0"/>
        </a:p>
      </dsp:txBody>
      <dsp:txXfrm>
        <a:off x="4383989" y="600327"/>
        <a:ext cx="3845569" cy="3872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ABB9B-34CE-4990-9B12-982E09505BFE}">
      <dsp:nvSpPr>
        <dsp:cNvPr id="0" name=""/>
        <dsp:cNvSpPr/>
      </dsp:nvSpPr>
      <dsp:spPr>
        <a:xfrm>
          <a:off x="42" y="54688"/>
          <a:ext cx="4059212" cy="5184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Political Reasons</a:t>
          </a:r>
          <a:endParaRPr lang="en-US" sz="1800" b="1" kern="1200" dirty="0"/>
        </a:p>
      </dsp:txBody>
      <dsp:txXfrm>
        <a:off x="42" y="54688"/>
        <a:ext cx="4059212" cy="518400"/>
      </dsp:txXfrm>
    </dsp:sp>
    <dsp:sp modelId="{1F773AB8-AD5E-4BDE-ADAC-9CE094748155}">
      <dsp:nvSpPr>
        <dsp:cNvPr id="0" name=""/>
        <dsp:cNvSpPr/>
      </dsp:nvSpPr>
      <dsp:spPr>
        <a:xfrm>
          <a:off x="42" y="573088"/>
          <a:ext cx="4059212" cy="4934823"/>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Decline in patriotism</a:t>
          </a:r>
          <a:endParaRPr lang="en-US" sz="1800" kern="1200" dirty="0"/>
        </a:p>
        <a:p>
          <a:pPr marL="342900" lvl="2" indent="-171450" algn="l" defTabSz="800100">
            <a:lnSpc>
              <a:spcPct val="90000"/>
            </a:lnSpc>
            <a:spcBef>
              <a:spcPct val="0"/>
            </a:spcBef>
            <a:spcAft>
              <a:spcPct val="15000"/>
            </a:spcAft>
            <a:buChar char="••"/>
          </a:pPr>
          <a:r>
            <a:rPr lang="en-US" sz="1800" kern="1200" dirty="0" smtClean="0"/>
            <a:t>Democracy did not exist in reality</a:t>
          </a:r>
          <a:endParaRPr lang="en-US" sz="1800" kern="1200" dirty="0"/>
        </a:p>
        <a:p>
          <a:pPr marL="342900" lvl="2" indent="-171450" algn="l" defTabSz="800100">
            <a:lnSpc>
              <a:spcPct val="90000"/>
            </a:lnSpc>
            <a:spcBef>
              <a:spcPct val="0"/>
            </a:spcBef>
            <a:spcAft>
              <a:spcPct val="15000"/>
            </a:spcAft>
            <a:buChar char="••"/>
          </a:pPr>
          <a:r>
            <a:rPr lang="en-US" sz="1800" kern="1200" dirty="0" smtClean="0"/>
            <a:t>Citizens lost their tie (voting rights) to the state</a:t>
          </a:r>
          <a:endParaRPr lang="en-US" sz="1800" kern="1200" dirty="0"/>
        </a:p>
        <a:p>
          <a:pPr marL="342900" lvl="2" indent="-171450" algn="l" defTabSz="800100">
            <a:lnSpc>
              <a:spcPct val="90000"/>
            </a:lnSpc>
            <a:spcBef>
              <a:spcPct val="0"/>
            </a:spcBef>
            <a:spcAft>
              <a:spcPct val="15000"/>
            </a:spcAft>
            <a:buChar char="••"/>
          </a:pPr>
          <a:r>
            <a:rPr lang="en-US" sz="1800" kern="1200" dirty="0" smtClean="0"/>
            <a:t>Patriotism became based on loyalty to an emperor, not to Rome</a:t>
          </a:r>
          <a:endParaRPr lang="en-US" sz="1800" kern="1200" dirty="0"/>
        </a:p>
        <a:p>
          <a:pPr marL="514350" lvl="3" indent="-171450" algn="l" defTabSz="800100">
            <a:lnSpc>
              <a:spcPct val="90000"/>
            </a:lnSpc>
            <a:spcBef>
              <a:spcPct val="0"/>
            </a:spcBef>
            <a:spcAft>
              <a:spcPct val="15000"/>
            </a:spcAft>
            <a:buChar char="••"/>
          </a:pPr>
          <a:r>
            <a:rPr lang="en-US" sz="1800" kern="1200" dirty="0" smtClean="0"/>
            <a:t>Most emperors did not inspire respect or loyalty</a:t>
          </a:r>
          <a:endParaRPr lang="en-US" sz="1800" kern="1200" dirty="0"/>
        </a:p>
        <a:p>
          <a:pPr marL="171450" lvl="1" indent="-171450" algn="l" defTabSz="800100">
            <a:lnSpc>
              <a:spcPct val="90000"/>
            </a:lnSpc>
            <a:spcBef>
              <a:spcPct val="0"/>
            </a:spcBef>
            <a:spcAft>
              <a:spcPct val="15000"/>
            </a:spcAft>
            <a:buChar char="••"/>
          </a:pPr>
          <a:r>
            <a:rPr lang="en-US" sz="1800" kern="1200" dirty="0" smtClean="0"/>
            <a:t>East/West split</a:t>
          </a:r>
          <a:endParaRPr lang="en-US" sz="1800" kern="1200" dirty="0"/>
        </a:p>
        <a:p>
          <a:pPr marL="342900" lvl="2" indent="-171450" algn="l" defTabSz="800100">
            <a:lnSpc>
              <a:spcPct val="90000"/>
            </a:lnSpc>
            <a:spcBef>
              <a:spcPct val="0"/>
            </a:spcBef>
            <a:spcAft>
              <a:spcPct val="15000"/>
            </a:spcAft>
            <a:buChar char="••"/>
          </a:pPr>
          <a:r>
            <a:rPr lang="en-US" sz="1800" kern="1200" dirty="0" smtClean="0"/>
            <a:t>Two empires created problems regarding loyalty</a:t>
          </a:r>
          <a:endParaRPr lang="en-US" sz="1800" kern="1200" dirty="0"/>
        </a:p>
        <a:p>
          <a:pPr marL="171450" lvl="1" indent="-171450" algn="l" defTabSz="800100">
            <a:lnSpc>
              <a:spcPct val="90000"/>
            </a:lnSpc>
            <a:spcBef>
              <a:spcPct val="0"/>
            </a:spcBef>
            <a:spcAft>
              <a:spcPct val="15000"/>
            </a:spcAft>
            <a:buChar char="••"/>
          </a:pPr>
          <a:r>
            <a:rPr lang="en-US" sz="1800" kern="1200" dirty="0" smtClean="0"/>
            <a:t>No orderly succession</a:t>
          </a:r>
          <a:endParaRPr lang="en-US" sz="1800" kern="1200" dirty="0"/>
        </a:p>
        <a:p>
          <a:pPr marL="342900" lvl="2" indent="-171450" algn="l" defTabSz="800100">
            <a:lnSpc>
              <a:spcPct val="90000"/>
            </a:lnSpc>
            <a:spcBef>
              <a:spcPct val="0"/>
            </a:spcBef>
            <a:spcAft>
              <a:spcPct val="15000"/>
            </a:spcAft>
            <a:buChar char="••"/>
          </a:pPr>
          <a:r>
            <a:rPr lang="en-US" sz="1800" kern="1200" dirty="0" smtClean="0"/>
            <a:t>Murders, forced suicides, and civil wars frequently accompanied the transition from one emperor to the next</a:t>
          </a:r>
          <a:endParaRPr lang="en-US" sz="1800" kern="1200" dirty="0"/>
        </a:p>
      </dsp:txBody>
      <dsp:txXfrm>
        <a:off x="42" y="573088"/>
        <a:ext cx="4059212" cy="4934823"/>
      </dsp:txXfrm>
    </dsp:sp>
    <dsp:sp modelId="{D602DF4A-1BE1-46B2-9976-A6758AA901EE}">
      <dsp:nvSpPr>
        <dsp:cNvPr id="0" name=""/>
        <dsp:cNvSpPr/>
      </dsp:nvSpPr>
      <dsp:spPr>
        <a:xfrm>
          <a:off x="4627544" y="54688"/>
          <a:ext cx="4059212" cy="5184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Social Reasons</a:t>
          </a:r>
          <a:endParaRPr lang="en-US" sz="1800" b="1" kern="1200" dirty="0"/>
        </a:p>
      </dsp:txBody>
      <dsp:txXfrm>
        <a:off x="4627544" y="54688"/>
        <a:ext cx="4059212" cy="518400"/>
      </dsp:txXfrm>
    </dsp:sp>
    <dsp:sp modelId="{FCFE0636-36EF-419E-A127-45A6A4B1057F}">
      <dsp:nvSpPr>
        <dsp:cNvPr id="0" name=""/>
        <dsp:cNvSpPr/>
      </dsp:nvSpPr>
      <dsp:spPr>
        <a:xfrm>
          <a:off x="4627544" y="573088"/>
          <a:ext cx="4059212" cy="4934823"/>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Population decline</a:t>
          </a:r>
          <a:endParaRPr lang="en-US" sz="1800" kern="1200" dirty="0"/>
        </a:p>
        <a:p>
          <a:pPr marL="342900" lvl="2" indent="-171450" algn="l" defTabSz="800100">
            <a:lnSpc>
              <a:spcPct val="90000"/>
            </a:lnSpc>
            <a:spcBef>
              <a:spcPct val="0"/>
            </a:spcBef>
            <a:spcAft>
              <a:spcPct val="15000"/>
            </a:spcAft>
            <a:buChar char="••"/>
          </a:pPr>
          <a:r>
            <a:rPr lang="en-US" sz="1800" kern="1200" dirty="0" smtClean="0"/>
            <a:t>Hunger</a:t>
          </a:r>
          <a:endParaRPr lang="en-US" sz="1800" kern="1200" dirty="0"/>
        </a:p>
        <a:p>
          <a:pPr marL="342900" lvl="2" indent="-171450" algn="l" defTabSz="800100">
            <a:lnSpc>
              <a:spcPct val="90000"/>
            </a:lnSpc>
            <a:spcBef>
              <a:spcPct val="0"/>
            </a:spcBef>
            <a:spcAft>
              <a:spcPct val="15000"/>
            </a:spcAft>
            <a:buChar char="••"/>
          </a:pPr>
          <a:r>
            <a:rPr lang="en-US" sz="1800" kern="1200" dirty="0" smtClean="0"/>
            <a:t>Plagues</a:t>
          </a:r>
          <a:endParaRPr lang="en-US" sz="1800" kern="1200" dirty="0"/>
        </a:p>
        <a:p>
          <a:pPr marL="342900" lvl="2" indent="-171450" algn="l" defTabSz="800100">
            <a:lnSpc>
              <a:spcPct val="90000"/>
            </a:lnSpc>
            <a:spcBef>
              <a:spcPct val="0"/>
            </a:spcBef>
            <a:spcAft>
              <a:spcPct val="15000"/>
            </a:spcAft>
            <a:buChar char="••"/>
          </a:pPr>
          <a:r>
            <a:rPr lang="en-US" sz="1800" kern="1200" dirty="0" smtClean="0"/>
            <a:t>War</a:t>
          </a:r>
          <a:endParaRPr lang="en-US" sz="1800" kern="1200" dirty="0"/>
        </a:p>
        <a:p>
          <a:pPr marL="171450" lvl="1" indent="-171450" algn="l" defTabSz="800100">
            <a:lnSpc>
              <a:spcPct val="90000"/>
            </a:lnSpc>
            <a:spcBef>
              <a:spcPct val="0"/>
            </a:spcBef>
            <a:spcAft>
              <a:spcPct val="15000"/>
            </a:spcAft>
            <a:buChar char="••"/>
          </a:pPr>
          <a:r>
            <a:rPr lang="en-US" sz="1800" kern="1200" dirty="0" smtClean="0"/>
            <a:t>Decline in intellectual culture</a:t>
          </a:r>
          <a:endParaRPr lang="en-US" sz="1800" kern="1200" dirty="0"/>
        </a:p>
        <a:p>
          <a:pPr marL="342900" lvl="2" indent="-171450" algn="l" defTabSz="800100">
            <a:lnSpc>
              <a:spcPct val="90000"/>
            </a:lnSpc>
            <a:spcBef>
              <a:spcPct val="0"/>
            </a:spcBef>
            <a:spcAft>
              <a:spcPct val="15000"/>
            </a:spcAft>
            <a:buChar char="••"/>
          </a:pPr>
          <a:r>
            <a:rPr lang="en-US" sz="1800" kern="1200" dirty="0" smtClean="0"/>
            <a:t>People did not dedicate themselves to public service and intellectual pursuits</a:t>
          </a:r>
          <a:endParaRPr lang="en-US" sz="1800" kern="1200" dirty="0"/>
        </a:p>
        <a:p>
          <a:pPr marL="342900" lvl="2" indent="-171450" algn="l" defTabSz="800100">
            <a:lnSpc>
              <a:spcPct val="90000"/>
            </a:lnSpc>
            <a:spcBef>
              <a:spcPct val="0"/>
            </a:spcBef>
            <a:spcAft>
              <a:spcPct val="15000"/>
            </a:spcAft>
            <a:buChar char="••"/>
          </a:pPr>
          <a:r>
            <a:rPr lang="en-US" sz="1800" kern="1200" dirty="0" smtClean="0"/>
            <a:t>People instead spent their leisure time watching chariot races and gladiatorial contests</a:t>
          </a:r>
          <a:endParaRPr lang="en-US" sz="1800" kern="1200" dirty="0"/>
        </a:p>
        <a:p>
          <a:pPr marL="171450" lvl="1" indent="-171450" algn="l" defTabSz="800100">
            <a:lnSpc>
              <a:spcPct val="90000"/>
            </a:lnSpc>
            <a:spcBef>
              <a:spcPct val="0"/>
            </a:spcBef>
            <a:spcAft>
              <a:spcPct val="15000"/>
            </a:spcAft>
            <a:buChar char="••"/>
          </a:pPr>
          <a:r>
            <a:rPr lang="en-US" sz="1800" kern="1200" dirty="0" smtClean="0"/>
            <a:t>Religious divisions</a:t>
          </a:r>
          <a:endParaRPr lang="en-US" sz="1800" kern="1200" dirty="0"/>
        </a:p>
        <a:p>
          <a:pPr marL="342900" lvl="2" indent="-171450" algn="l" defTabSz="800100">
            <a:lnSpc>
              <a:spcPct val="90000"/>
            </a:lnSpc>
            <a:spcBef>
              <a:spcPct val="0"/>
            </a:spcBef>
            <a:spcAft>
              <a:spcPct val="15000"/>
            </a:spcAft>
            <a:buChar char="••"/>
          </a:pPr>
          <a:r>
            <a:rPr lang="en-US" sz="1800" kern="1200" dirty="0" smtClean="0"/>
            <a:t>Eastern and Egyptian cults took away the popularity and status of traditional Roman religion</a:t>
          </a:r>
          <a:endParaRPr lang="en-US" sz="1800" kern="1200" dirty="0"/>
        </a:p>
        <a:p>
          <a:pPr marL="342900" lvl="2" indent="-171450" algn="l" defTabSz="800100">
            <a:lnSpc>
              <a:spcPct val="90000"/>
            </a:lnSpc>
            <a:spcBef>
              <a:spcPct val="0"/>
            </a:spcBef>
            <a:spcAft>
              <a:spcPct val="15000"/>
            </a:spcAft>
            <a:buChar char="••"/>
          </a:pPr>
          <a:r>
            <a:rPr lang="en-US" sz="1800" kern="1200" dirty="0" smtClean="0"/>
            <a:t>New faiths like Christianity directly questioned and challenged concepts such as imperial divinity</a:t>
          </a:r>
          <a:endParaRPr lang="en-US" sz="1800" kern="1200" dirty="0"/>
        </a:p>
      </dsp:txBody>
      <dsp:txXfrm>
        <a:off x="4627544" y="573088"/>
        <a:ext cx="4059212" cy="49348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461AC-A118-4E46-91ED-C6EF2F750D40}" type="datetimeFigureOut">
              <a:rPr lang="en-US" smtClean="0"/>
              <a:t>10/7/2014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88FBD-CEC9-4B85-A9C6-6DC23FD0653B}" type="slidenum">
              <a:rPr lang="en-US" smtClean="0"/>
              <a:t>‹#›</a:t>
            </a:fld>
            <a:endParaRPr lang="en-US"/>
          </a:p>
        </p:txBody>
      </p:sp>
    </p:spTree>
    <p:extLst>
      <p:ext uri="{BB962C8B-B14F-4D97-AF65-F5344CB8AC3E}">
        <p14:creationId xmlns:p14="http://schemas.microsoft.com/office/powerpoint/2010/main" val="305954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088FBD-CEC9-4B85-A9C6-6DC23FD0653B}"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A1D0E-4504-45F9-B87E-6AE3D2CEAA9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A1D0E-4504-45F9-B87E-6AE3D2CEAA9F}"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A1D0E-4504-45F9-B87E-6AE3D2CEAA9F}"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A1D0E-4504-45F9-B87E-6AE3D2CEAA9F}"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A1D0E-4504-45F9-B87E-6AE3D2CEAA9F}"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A1D0E-4504-45F9-B87E-6AE3D2CEAA9F}"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A1D0E-4504-45F9-B87E-6AE3D2CEAA9F}"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A1D0E-4504-45F9-B87E-6AE3D2CEAA9F}" type="datetimeFigureOut">
              <a:rPr lang="en-US" smtClean="0"/>
              <a:t>10/7/2014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E0174-F8BA-4CDC-94D3-33A19143EE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dirty="0" smtClean="0"/>
              <a:t>The Rise and Fall of the Roman Empire</a:t>
            </a:r>
            <a:endParaRPr lang="en-US" b="1" dirty="0"/>
          </a:p>
        </p:txBody>
      </p:sp>
      <p:sp>
        <p:nvSpPr>
          <p:cNvPr id="3" name="Subtitle 2"/>
          <p:cNvSpPr>
            <a:spLocks noGrp="1"/>
          </p:cNvSpPr>
          <p:nvPr>
            <p:ph type="subTitle" idx="1"/>
          </p:nvPr>
        </p:nvSpPr>
        <p:spPr>
          <a:xfrm>
            <a:off x="1371600" y="5943600"/>
            <a:ext cx="6400800" cy="609600"/>
          </a:xfrm>
        </p:spPr>
        <p:txBody>
          <a:bodyPr>
            <a:normAutofit fontScale="55000" lnSpcReduction="20000"/>
          </a:bodyPr>
          <a:lstStyle/>
          <a:p>
            <a:r>
              <a:rPr lang="en-US" dirty="0" smtClean="0"/>
              <a:t>© Student Handouts, Inc.</a:t>
            </a:r>
          </a:p>
          <a:p>
            <a:r>
              <a:rPr lang="en-US" dirty="0" smtClean="0"/>
              <a:t>www.studenthandouts.com</a:t>
            </a:r>
            <a:endParaRPr lang="en-US" dirty="0"/>
          </a:p>
        </p:txBody>
      </p:sp>
      <p:pic>
        <p:nvPicPr>
          <p:cNvPr id="5" name="Picture 4" descr="AncientRome-13.jpg"/>
          <p:cNvPicPr>
            <a:picLocks noChangeAspect="1"/>
          </p:cNvPicPr>
          <p:nvPr/>
        </p:nvPicPr>
        <p:blipFill>
          <a:blip r:embed="rId2" cstate="print"/>
          <a:stretch>
            <a:fillRect/>
          </a:stretch>
        </p:blipFill>
        <p:spPr>
          <a:xfrm>
            <a:off x="1752600" y="1905000"/>
            <a:ext cx="5726274" cy="3780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Caligula</a:t>
            </a:r>
            <a:r>
              <a:rPr lang="en-US" dirty="0" smtClean="0"/>
              <a:t> (37 CE-41 CE)</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Son of famed military leader </a:t>
            </a:r>
            <a:r>
              <a:rPr lang="en-US" dirty="0" err="1" smtClean="0"/>
              <a:t>Germanicus</a:t>
            </a:r>
            <a:r>
              <a:rPr lang="en-US" dirty="0" smtClean="0"/>
              <a:t>, the nephew and adopted son of Tiberius</a:t>
            </a:r>
          </a:p>
          <a:p>
            <a:r>
              <a:rPr lang="en-US" dirty="0" smtClean="0"/>
              <a:t>Earned his name “Caligula,” meaning “little boots,” by the Roman army as a child (he was dressed like a soldier)</a:t>
            </a:r>
          </a:p>
          <a:p>
            <a:r>
              <a:rPr lang="en-US" dirty="0" smtClean="0"/>
              <a:t>Two years of good, effective rule, interrupted by a severe illness, and followed by two years of horrible rule</a:t>
            </a:r>
          </a:p>
          <a:p>
            <a:r>
              <a:rPr lang="en-US" dirty="0" smtClean="0"/>
              <a:t>Members of family and perceived enemies</a:t>
            </a:r>
          </a:p>
          <a:p>
            <a:pPr lvl="1"/>
            <a:r>
              <a:rPr lang="en-US" dirty="0" smtClean="0"/>
              <a:t>Exiled some, killed some, and forced others to commit suicide</a:t>
            </a:r>
          </a:p>
          <a:p>
            <a:r>
              <a:rPr lang="en-US" dirty="0" smtClean="0"/>
              <a:t>Assassinated in 41 CE by members of the Praetorian Guard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Claudius</a:t>
            </a:r>
            <a:r>
              <a:rPr lang="en-US" dirty="0" smtClean="0"/>
              <a:t> (41-54 CE)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Brought southern Britannia (what later became Great Britain) under Roman control, as well as several kingdoms in the East</a:t>
            </a:r>
          </a:p>
          <a:p>
            <a:r>
              <a:rPr lang="en-US" dirty="0" smtClean="0"/>
              <a:t>Opened the Senate up to provincials</a:t>
            </a:r>
          </a:p>
          <a:p>
            <a:r>
              <a:rPr lang="en-US" dirty="0" smtClean="0"/>
              <a:t>Became emperor because he was the last adult male of his family (brother of </a:t>
            </a:r>
            <a:r>
              <a:rPr lang="en-US" dirty="0" err="1" smtClean="0"/>
              <a:t>Germanicus</a:t>
            </a:r>
            <a:r>
              <a:rPr lang="en-US" dirty="0" smtClean="0"/>
              <a:t> and uncle of </a:t>
            </a:r>
            <a:r>
              <a:rPr lang="en-US" dirty="0"/>
              <a:t>C</a:t>
            </a:r>
            <a:r>
              <a:rPr lang="en-US" dirty="0" smtClean="0"/>
              <a:t>aligula)</a:t>
            </a:r>
          </a:p>
          <a:p>
            <a:r>
              <a:rPr lang="en-US" dirty="0" smtClean="0"/>
              <a:t>Conducted a census of the empire in 48 CE</a:t>
            </a:r>
          </a:p>
          <a:p>
            <a:pPr lvl="1"/>
            <a:r>
              <a:rPr lang="en-US" dirty="0" smtClean="0"/>
              <a:t>5,984,072 Roman citizens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Nero</a:t>
            </a:r>
            <a:r>
              <a:rPr lang="en-US" dirty="0" smtClean="0"/>
              <a:t> (54-68 CE)</a:t>
            </a:r>
            <a:endParaRPr lang="en-US" dirty="0"/>
          </a:p>
        </p:txBody>
      </p:sp>
      <p:sp>
        <p:nvSpPr>
          <p:cNvPr id="3" name="Content Placeholder 2"/>
          <p:cNvSpPr>
            <a:spLocks noGrp="1"/>
          </p:cNvSpPr>
          <p:nvPr>
            <p:ph idx="1"/>
          </p:nvPr>
        </p:nvSpPr>
        <p:spPr>
          <a:xfrm>
            <a:off x="457200" y="1524000"/>
            <a:ext cx="8229600" cy="5105400"/>
          </a:xfrm>
        </p:spPr>
        <p:txBody>
          <a:bodyPr>
            <a:normAutofit fontScale="85000" lnSpcReduction="20000"/>
          </a:bodyPr>
          <a:lstStyle/>
          <a:p>
            <a:r>
              <a:rPr lang="en-US" dirty="0" smtClean="0"/>
              <a:t>Considered a tyrant</a:t>
            </a:r>
          </a:p>
          <a:p>
            <a:r>
              <a:rPr lang="en-US" dirty="0" smtClean="0"/>
              <a:t>Came to power after his mother allegedly poisoned his predecessor, Claudius</a:t>
            </a:r>
          </a:p>
          <a:p>
            <a:r>
              <a:rPr lang="en-US" dirty="0" smtClean="0"/>
              <a:t>Murdered his mother, his stepbrother, and two of his wives</a:t>
            </a:r>
          </a:p>
          <a:p>
            <a:r>
              <a:rPr lang="en-US" dirty="0" smtClean="0"/>
              <a:t>Also killed his teacher, the famous philosopher Seneca</a:t>
            </a:r>
          </a:p>
          <a:p>
            <a:r>
              <a:rPr lang="en-US" dirty="0" smtClean="0"/>
              <a:t>Fire in Rome (64 CE)</a:t>
            </a:r>
          </a:p>
          <a:p>
            <a:pPr lvl="1"/>
            <a:r>
              <a:rPr lang="en-US" dirty="0" smtClean="0"/>
              <a:t>Nero was accused of setting the fire, and of fiddling while the city burned</a:t>
            </a:r>
          </a:p>
          <a:p>
            <a:pPr lvl="1"/>
            <a:r>
              <a:rPr lang="en-US" dirty="0" smtClean="0"/>
              <a:t>Nero blamed the fire on the new religious group known as “Christians”</a:t>
            </a:r>
          </a:p>
          <a:p>
            <a:r>
              <a:rPr lang="en-US" dirty="0" smtClean="0"/>
              <a:t>Forced to commit suicide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ncientRomeChristianMartyrsintheAre.jpg"/>
          <p:cNvPicPr>
            <a:picLocks noGrp="1" noChangeAspect="1"/>
          </p:cNvPicPr>
          <p:nvPr>
            <p:ph idx="1"/>
          </p:nvPr>
        </p:nvPicPr>
        <p:blipFill>
          <a:blip r:embed="rId2" cstate="print"/>
          <a:stretch>
            <a:fillRect/>
          </a:stretch>
        </p:blipFill>
        <p:spPr>
          <a:xfrm>
            <a:off x="-2272" y="533400"/>
            <a:ext cx="9148544" cy="55927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Year of the Four Emperors (69 CE)</a:t>
            </a:r>
            <a:endParaRPr lang="en-US" dirty="0"/>
          </a:p>
        </p:txBody>
      </p:sp>
      <p:sp>
        <p:nvSpPr>
          <p:cNvPr id="3" name="Content Placeholder 2"/>
          <p:cNvSpPr>
            <a:spLocks noGrp="1"/>
          </p:cNvSpPr>
          <p:nvPr>
            <p:ph idx="1"/>
          </p:nvPr>
        </p:nvSpPr>
        <p:spPr/>
        <p:txBody>
          <a:bodyPr>
            <a:normAutofit lnSpcReduction="10000"/>
          </a:bodyPr>
          <a:lstStyle/>
          <a:p>
            <a:r>
              <a:rPr lang="en-US" dirty="0" smtClean="0"/>
              <a:t>Brief period of civil war after the death of Emperor Nero</a:t>
            </a:r>
          </a:p>
          <a:p>
            <a:r>
              <a:rPr lang="en-US" dirty="0" smtClean="0"/>
              <a:t>Four emperors ruled in quick succession</a:t>
            </a:r>
          </a:p>
          <a:p>
            <a:pPr lvl="1"/>
            <a:r>
              <a:rPr lang="en-US" dirty="0" smtClean="0"/>
              <a:t>Galba</a:t>
            </a:r>
          </a:p>
          <a:p>
            <a:pPr lvl="1"/>
            <a:r>
              <a:rPr lang="en-US" dirty="0" err="1" smtClean="0"/>
              <a:t>Otho</a:t>
            </a:r>
            <a:endParaRPr lang="en-US" dirty="0" smtClean="0"/>
          </a:p>
          <a:p>
            <a:pPr lvl="1"/>
            <a:r>
              <a:rPr lang="en-US" dirty="0" err="1" smtClean="0"/>
              <a:t>Vitellius</a:t>
            </a:r>
            <a:endParaRPr lang="en-US" dirty="0" smtClean="0"/>
          </a:p>
          <a:p>
            <a:pPr lvl="1"/>
            <a:r>
              <a:rPr lang="en-US" dirty="0" smtClean="0"/>
              <a:t>Vespasian</a:t>
            </a:r>
          </a:p>
          <a:p>
            <a:r>
              <a:rPr lang="en-US" dirty="0" smtClean="0"/>
              <a:t>Illustrated the problems of imperial succession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Vespasian</a:t>
            </a:r>
            <a:r>
              <a:rPr lang="en-US" dirty="0" smtClean="0"/>
              <a:t> (69-79 CE)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Built the </a:t>
            </a:r>
            <a:r>
              <a:rPr lang="en-US" dirty="0" err="1" smtClean="0"/>
              <a:t>Colosseum</a:t>
            </a:r>
            <a:r>
              <a:rPr lang="en-US" dirty="0" smtClean="0"/>
              <a:t> in Rome</a:t>
            </a:r>
          </a:p>
          <a:p>
            <a:pPr lvl="1"/>
            <a:r>
              <a:rPr lang="en-US" dirty="0" smtClean="0"/>
              <a:t>Place where gladiatorial combats were held</a:t>
            </a:r>
          </a:p>
          <a:p>
            <a:r>
              <a:rPr lang="en-US" dirty="0" smtClean="0"/>
              <a:t>First Jewish Revolt (66-70 CE)</a:t>
            </a:r>
          </a:p>
          <a:p>
            <a:pPr lvl="1"/>
            <a:r>
              <a:rPr lang="en-US" dirty="0" smtClean="0"/>
              <a:t>Destruction of the Temple in Jerusalem, in the Roman province of Judea</a:t>
            </a:r>
          </a:p>
          <a:p>
            <a:pPr lvl="1"/>
            <a:r>
              <a:rPr lang="en-US" dirty="0" smtClean="0"/>
              <a:t>Carried out by Vespasian’s son, Titus</a:t>
            </a:r>
          </a:p>
          <a:p>
            <a:pPr lvl="1"/>
            <a:r>
              <a:rPr lang="en-US" dirty="0" smtClean="0"/>
              <a:t>This was the Second Temple (516 BCE-70 CE)</a:t>
            </a:r>
          </a:p>
          <a:p>
            <a:pPr lvl="2"/>
            <a:r>
              <a:rPr lang="en-US" dirty="0" smtClean="0"/>
              <a:t>First Temple (built by King Solomon ca. 960 BCE) had been destroyed in 586 BCE when the Babylonians conquered the Jews and embarked on what became known as the Babylonian Captivity</a:t>
            </a:r>
          </a:p>
          <a:p>
            <a:r>
              <a:rPr lang="en-US" dirty="0" smtClean="0"/>
              <a:t>Succeeded by son Titus, then son Domitian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8.jpg"/>
          <p:cNvPicPr>
            <a:picLocks noGrp="1" noChangeAspect="1"/>
          </p:cNvPicPr>
          <p:nvPr>
            <p:ph idx="1"/>
          </p:nvPr>
        </p:nvPicPr>
        <p:blipFill>
          <a:blip r:embed="rId2" cstate="print"/>
          <a:stretch>
            <a:fillRect/>
          </a:stretch>
        </p:blipFill>
        <p:spPr>
          <a:xfrm>
            <a:off x="722306" y="-1532"/>
            <a:ext cx="7583493" cy="685953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Trajan</a:t>
            </a:r>
            <a:r>
              <a:rPr lang="en-US" dirty="0" smtClean="0"/>
              <a:t> (98-117 CE)</a:t>
            </a:r>
            <a:endParaRPr lang="en-US" dirty="0"/>
          </a:p>
        </p:txBody>
      </p:sp>
      <p:sp>
        <p:nvSpPr>
          <p:cNvPr id="3" name="Content Placeholder 2"/>
          <p:cNvSpPr>
            <a:spLocks noGrp="1"/>
          </p:cNvSpPr>
          <p:nvPr>
            <p:ph idx="1"/>
          </p:nvPr>
        </p:nvSpPr>
        <p:spPr/>
        <p:txBody>
          <a:bodyPr/>
          <a:lstStyle/>
          <a:p>
            <a:r>
              <a:rPr lang="en-US" dirty="0" smtClean="0"/>
              <a:t>Born into a non-patrician family in what is now Spain</a:t>
            </a:r>
          </a:p>
          <a:p>
            <a:r>
              <a:rPr lang="en-US" dirty="0" smtClean="0"/>
              <a:t>Massive public works program in Rome</a:t>
            </a:r>
          </a:p>
          <a:p>
            <a:pPr lvl="1"/>
            <a:r>
              <a:rPr lang="en-US" dirty="0" smtClean="0"/>
              <a:t>Trajan’s Column, Trajan’s Forum, Trajan’s Market</a:t>
            </a:r>
          </a:p>
          <a:p>
            <a:r>
              <a:rPr lang="en-US" dirty="0" smtClean="0"/>
              <a:t>Oversaw the expansion of the empire to its greatest extent</a:t>
            </a:r>
          </a:p>
          <a:p>
            <a:r>
              <a:rPr lang="en-US" dirty="0" smtClean="0"/>
              <a:t>Considered to have been a great emperor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RomanDominionsintheTimeo.jpg"/>
          <p:cNvPicPr>
            <a:picLocks noGrp="1" noChangeAspect="1"/>
          </p:cNvPicPr>
          <p:nvPr>
            <p:ph idx="1"/>
          </p:nvPr>
        </p:nvPicPr>
        <p:blipFill>
          <a:blip r:embed="rId2" cstate="print"/>
          <a:stretch>
            <a:fillRect/>
          </a:stretch>
        </p:blipFill>
        <p:spPr>
          <a:xfrm>
            <a:off x="-10218" y="228600"/>
            <a:ext cx="9154218" cy="6400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Hadrian</a:t>
            </a:r>
            <a:r>
              <a:rPr lang="en-US" dirty="0" smtClean="0"/>
              <a:t> (117-138 CE)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Strengthened the empire’s defenses</a:t>
            </a:r>
          </a:p>
          <a:p>
            <a:pPr lvl="1"/>
            <a:r>
              <a:rPr lang="en-US" dirty="0" smtClean="0"/>
              <a:t>Hadrian’s Wall separated Roman territory in Britannia from the </a:t>
            </a:r>
            <a:r>
              <a:rPr lang="en-US" dirty="0" err="1" smtClean="0"/>
              <a:t>Picts</a:t>
            </a:r>
            <a:r>
              <a:rPr lang="en-US" dirty="0" smtClean="0"/>
              <a:t> (in what is roughly now Scotland)</a:t>
            </a:r>
          </a:p>
          <a:p>
            <a:r>
              <a:rPr lang="en-US" dirty="0" smtClean="0"/>
              <a:t>Under Hadrian, the Romans put down the Second Jewish Revolt (Bar </a:t>
            </a:r>
            <a:r>
              <a:rPr lang="en-US" dirty="0" err="1" smtClean="0"/>
              <a:t>Kokhba</a:t>
            </a:r>
            <a:r>
              <a:rPr lang="en-US" dirty="0" smtClean="0"/>
              <a:t> Revolt), 132-136 CE</a:t>
            </a:r>
          </a:p>
          <a:p>
            <a:pPr lvl="1"/>
            <a:r>
              <a:rPr lang="en-US" dirty="0" smtClean="0"/>
              <a:t>Also known as the Second Jewish-Roman War</a:t>
            </a:r>
          </a:p>
          <a:p>
            <a:pPr lvl="1"/>
            <a:r>
              <a:rPr lang="en-US" dirty="0" smtClean="0"/>
              <a:t>Led by Simon Bar </a:t>
            </a:r>
            <a:r>
              <a:rPr lang="en-US" dirty="0" err="1" smtClean="0"/>
              <a:t>Kokhba</a:t>
            </a:r>
            <a:r>
              <a:rPr lang="en-US" dirty="0" smtClean="0"/>
              <a:t>, a man many believed to be the messiah</a:t>
            </a:r>
          </a:p>
          <a:p>
            <a:pPr lvl="1"/>
            <a:r>
              <a:rPr lang="en-US" dirty="0" smtClean="0"/>
              <a:t>Jews forced to leave Jerusalem after defeat</a:t>
            </a:r>
          </a:p>
          <a:p>
            <a:pPr lvl="2"/>
            <a:r>
              <a:rPr lang="en-US" dirty="0" smtClean="0"/>
              <a:t>Many historians date this as the official start of the Jewish Diaspora</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RomanDominionsattheDe-1.jpg"/>
          <p:cNvPicPr>
            <a:picLocks noGrp="1" noChangeAspect="1"/>
          </p:cNvPicPr>
          <p:nvPr>
            <p:ph idx="1"/>
          </p:nvPr>
        </p:nvPicPr>
        <p:blipFill>
          <a:blip r:embed="rId2" cstate="print"/>
          <a:stretch>
            <a:fillRect/>
          </a:stretch>
        </p:blipFill>
        <p:spPr>
          <a:xfrm>
            <a:off x="86548" y="685800"/>
            <a:ext cx="8970904" cy="54403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Questions</a:t>
            </a:r>
            <a:endParaRPr lang="en-US" b="1"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514350" indent="-514350">
              <a:buFont typeface="+mj-lt"/>
              <a:buAutoNum type="arabicPeriod"/>
            </a:pPr>
            <a:r>
              <a:rPr lang="en-US" b="1" dirty="0" smtClean="0">
                <a:solidFill>
                  <a:srgbClr val="003300"/>
                </a:solidFill>
              </a:rPr>
              <a:t>What are the dates for the Roman Republic and the Roman Empire?</a:t>
            </a:r>
          </a:p>
          <a:p>
            <a:pPr marL="514350" indent="-514350">
              <a:buFont typeface="+mj-lt"/>
              <a:buAutoNum type="arabicPeriod"/>
            </a:pPr>
            <a:r>
              <a:rPr lang="en-US" b="1" dirty="0" smtClean="0"/>
              <a:t>Explain the meaning of the Latin phrase </a:t>
            </a:r>
            <a:r>
              <a:rPr lang="en-US" b="1" i="1" dirty="0" smtClean="0"/>
              <a:t>primus inter pares</a:t>
            </a:r>
            <a:r>
              <a:rPr lang="en-US" b="1" dirty="0" smtClean="0"/>
              <a:t>.</a:t>
            </a:r>
          </a:p>
          <a:p>
            <a:pPr marL="514350" indent="-514350">
              <a:buFont typeface="+mj-lt"/>
              <a:buAutoNum type="arabicPeriod"/>
            </a:pPr>
            <a:r>
              <a:rPr lang="en-US" b="1" dirty="0" smtClean="0">
                <a:solidFill>
                  <a:srgbClr val="003300"/>
                </a:solidFill>
              </a:rPr>
              <a:t>Describe the accomplishments of Augustus.</a:t>
            </a:r>
          </a:p>
          <a:p>
            <a:pPr marL="514350" indent="-514350">
              <a:buFont typeface="+mj-lt"/>
              <a:buAutoNum type="arabicPeriod"/>
            </a:pPr>
            <a:r>
              <a:rPr lang="en-US" b="1" dirty="0" smtClean="0"/>
              <a:t>What was the </a:t>
            </a:r>
            <a:r>
              <a:rPr lang="en-US" b="1" i="1" dirty="0" err="1" smtClean="0"/>
              <a:t>Pax</a:t>
            </a:r>
            <a:r>
              <a:rPr lang="en-US" b="1" i="1" dirty="0" smtClean="0"/>
              <a:t> </a:t>
            </a:r>
            <a:r>
              <a:rPr lang="en-US" b="1" i="1" dirty="0" err="1" smtClean="0"/>
              <a:t>Romana</a:t>
            </a:r>
            <a:r>
              <a:rPr lang="en-US" b="1" dirty="0" smtClean="0"/>
              <a:t>?</a:t>
            </a:r>
          </a:p>
          <a:p>
            <a:pPr marL="514350" indent="-514350">
              <a:buFont typeface="+mj-lt"/>
              <a:buAutoNum type="arabicPeriod"/>
            </a:pPr>
            <a:r>
              <a:rPr lang="en-US" b="1" dirty="0" smtClean="0">
                <a:solidFill>
                  <a:srgbClr val="003300"/>
                </a:solidFill>
              </a:rPr>
              <a:t>How do Caligula and Nero represent the problems of hereditary succession?</a:t>
            </a:r>
          </a:p>
          <a:p>
            <a:pPr marL="514350" indent="-514350">
              <a:buFont typeface="+mj-lt"/>
              <a:buAutoNum type="arabicPeriod"/>
            </a:pPr>
            <a:r>
              <a:rPr lang="en-US" b="1" dirty="0" smtClean="0"/>
              <a:t>Describe the First and Second Jewish Revolts, including their causes and effects.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Marcus Aurelius </a:t>
            </a:r>
            <a:r>
              <a:rPr lang="en-US" dirty="0" smtClean="0"/>
              <a:t>(161-180 CE)</a:t>
            </a:r>
            <a:endParaRPr lang="en-US" dirty="0"/>
          </a:p>
        </p:txBody>
      </p:sp>
      <p:sp>
        <p:nvSpPr>
          <p:cNvPr id="3" name="Content Placeholder 2"/>
          <p:cNvSpPr>
            <a:spLocks noGrp="1"/>
          </p:cNvSpPr>
          <p:nvPr>
            <p:ph idx="1"/>
          </p:nvPr>
        </p:nvSpPr>
        <p:spPr>
          <a:xfrm>
            <a:off x="381000" y="1600200"/>
            <a:ext cx="8382000" cy="4525963"/>
          </a:xfrm>
        </p:spPr>
        <p:txBody>
          <a:bodyPr/>
          <a:lstStyle/>
          <a:p>
            <a:r>
              <a:rPr lang="en-US" dirty="0" smtClean="0"/>
              <a:t>Stoic philosopher</a:t>
            </a:r>
          </a:p>
          <a:p>
            <a:pPr lvl="1"/>
            <a:r>
              <a:rPr lang="en-US" dirty="0" smtClean="0"/>
              <a:t>Wrote book </a:t>
            </a:r>
            <a:r>
              <a:rPr lang="en-US" i="1" dirty="0" smtClean="0"/>
              <a:t>Meditations</a:t>
            </a:r>
            <a:endParaRPr lang="en-US" dirty="0" smtClean="0"/>
          </a:p>
          <a:p>
            <a:r>
              <a:rPr lang="en-US" dirty="0" smtClean="0"/>
              <a:t>Succeeded by his son, Commodus (180-192 CE)</a:t>
            </a:r>
          </a:p>
          <a:p>
            <a:pPr lvl="1"/>
            <a:r>
              <a:rPr lang="en-US" dirty="0" smtClean="0"/>
              <a:t>The characters in the Russell Crowe film “Gladiator” are very loosely based on Marcus Aurelius and Commodus</a:t>
            </a:r>
          </a:p>
          <a:p>
            <a:r>
              <a:rPr lang="en-US" dirty="0" smtClean="0"/>
              <a:t>The end of the reign of Marcus Aurelius was the end of the </a:t>
            </a:r>
            <a:r>
              <a:rPr lang="en-US" dirty="0" err="1" smtClean="0"/>
              <a:t>Pax</a:t>
            </a:r>
            <a:r>
              <a:rPr lang="en-US" dirty="0" smtClean="0"/>
              <a:t> </a:t>
            </a:r>
            <a:r>
              <a:rPr lang="en-US" dirty="0" err="1" smtClean="0"/>
              <a:t>Romana</a:t>
            </a:r>
            <a:r>
              <a:rPr lang="en-US" dirty="0" smtClean="0"/>
              <a:t> (27 BCE-180 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Diocletian</a:t>
            </a:r>
            <a:r>
              <a:rPr lang="en-US" dirty="0" smtClean="0"/>
              <a:t> (284-305 CE)</a:t>
            </a:r>
            <a:endParaRPr lang="en-US" dirty="0"/>
          </a:p>
        </p:txBody>
      </p:sp>
      <p:sp>
        <p:nvSpPr>
          <p:cNvPr id="3" name="Content Placeholder 2"/>
          <p:cNvSpPr>
            <a:spLocks noGrp="1"/>
          </p:cNvSpPr>
          <p:nvPr>
            <p:ph idx="1"/>
          </p:nvPr>
        </p:nvSpPr>
        <p:spPr>
          <a:xfrm>
            <a:off x="304800" y="1600200"/>
            <a:ext cx="8534400" cy="5029200"/>
          </a:xfrm>
        </p:spPr>
        <p:txBody>
          <a:bodyPr>
            <a:normAutofit fontScale="85000" lnSpcReduction="20000"/>
          </a:bodyPr>
          <a:lstStyle/>
          <a:p>
            <a:r>
              <a:rPr lang="en-US" dirty="0" smtClean="0"/>
              <a:t>Rome had a century of chaos following the death of Marcus Aurelius</a:t>
            </a:r>
          </a:p>
          <a:p>
            <a:pPr lvl="1"/>
            <a:r>
              <a:rPr lang="en-US" dirty="0" smtClean="0"/>
              <a:t>The “Crisis of the Third Century”</a:t>
            </a:r>
          </a:p>
          <a:p>
            <a:pPr lvl="1"/>
            <a:r>
              <a:rPr lang="en-US" dirty="0" smtClean="0"/>
              <a:t>Diocletian was the first emperor in 100 years to properly restore order and end the violence</a:t>
            </a:r>
          </a:p>
          <a:p>
            <a:r>
              <a:rPr lang="en-US" dirty="0" smtClean="0"/>
              <a:t>Absolute ruler who ended all personal liberties</a:t>
            </a:r>
          </a:p>
          <a:p>
            <a:r>
              <a:rPr lang="en-US" dirty="0" smtClean="0"/>
              <a:t>Administration</a:t>
            </a:r>
          </a:p>
          <a:p>
            <a:pPr lvl="1"/>
            <a:r>
              <a:rPr lang="en-US" dirty="0" smtClean="0"/>
              <a:t>Increased the bureaucracy for more effective administration</a:t>
            </a:r>
          </a:p>
          <a:p>
            <a:pPr lvl="1"/>
            <a:r>
              <a:rPr lang="en-US" dirty="0" smtClean="0"/>
              <a:t>Divided the empire into two administrative realms (east and west) in 285 CE</a:t>
            </a:r>
          </a:p>
          <a:p>
            <a:pPr lvl="2"/>
            <a:r>
              <a:rPr lang="en-US" dirty="0" smtClean="0"/>
              <a:t>This was the first step in the creation of what would become two separate empires</a:t>
            </a:r>
          </a:p>
          <a:p>
            <a:pPr lvl="3"/>
            <a:r>
              <a:rPr lang="en-US" b="1" dirty="0" smtClean="0"/>
              <a:t>Roman (Western) Empire</a:t>
            </a:r>
          </a:p>
          <a:p>
            <a:pPr lvl="3"/>
            <a:r>
              <a:rPr lang="en-US" b="1" dirty="0" smtClean="0"/>
              <a:t>Byzantine (Eastern) Empire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Constantine</a:t>
            </a:r>
            <a:r>
              <a:rPr lang="en-US" dirty="0" smtClean="0"/>
              <a:t> (312-337 CE)</a:t>
            </a:r>
            <a:endParaRPr lang="en-US" dirty="0"/>
          </a:p>
        </p:txBody>
      </p:sp>
      <p:sp>
        <p:nvSpPr>
          <p:cNvPr id="3" name="Content Placeholder 2"/>
          <p:cNvSpPr>
            <a:spLocks noGrp="1"/>
          </p:cNvSpPr>
          <p:nvPr>
            <p:ph idx="1"/>
          </p:nvPr>
        </p:nvSpPr>
        <p:spPr/>
        <p:txBody>
          <a:bodyPr/>
          <a:lstStyle/>
          <a:p>
            <a:r>
              <a:rPr lang="en-US" dirty="0" smtClean="0"/>
              <a:t>Moved the capital from Rome to Byzantium</a:t>
            </a:r>
          </a:p>
          <a:p>
            <a:pPr lvl="1"/>
            <a:r>
              <a:rPr lang="en-US" dirty="0" smtClean="0"/>
              <a:t>Renamed the city Constantinople</a:t>
            </a:r>
          </a:p>
          <a:p>
            <a:pPr lvl="2"/>
            <a:r>
              <a:rPr lang="en-US" dirty="0" smtClean="0"/>
              <a:t>Today the city is Istanbul (in modern Turkey)</a:t>
            </a:r>
          </a:p>
          <a:p>
            <a:r>
              <a:rPr lang="en-US" dirty="0" smtClean="0"/>
              <a:t>Constantine and Christianity</a:t>
            </a:r>
          </a:p>
          <a:p>
            <a:pPr lvl="1"/>
            <a:r>
              <a:rPr lang="en-US" dirty="0" smtClean="0"/>
              <a:t>His mother, Helena, had converted to Christianity</a:t>
            </a:r>
          </a:p>
          <a:p>
            <a:pPr lvl="1"/>
            <a:r>
              <a:rPr lang="en-US" dirty="0" smtClean="0"/>
              <a:t>Edict of Milan (313 CE)</a:t>
            </a:r>
          </a:p>
          <a:p>
            <a:pPr lvl="2"/>
            <a:r>
              <a:rPr lang="en-US" dirty="0" smtClean="0"/>
              <a:t>Christianity legalized (religious toleration)</a:t>
            </a:r>
          </a:p>
          <a:p>
            <a:pPr lvl="1"/>
            <a:r>
              <a:rPr lang="en-US" dirty="0" smtClean="0"/>
              <a:t>Converted to Christianity on his deathbed</a:t>
            </a:r>
          </a:p>
          <a:p>
            <a:pPr lvl="1">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Justinian</a:t>
            </a:r>
            <a:r>
              <a:rPr lang="en-US" dirty="0" smtClean="0"/>
              <a:t> (527-565 CE)</a:t>
            </a:r>
            <a:endParaRPr lang="en-US" dirty="0"/>
          </a:p>
        </p:txBody>
      </p:sp>
      <p:sp>
        <p:nvSpPr>
          <p:cNvPr id="3" name="Content Placeholder 2"/>
          <p:cNvSpPr>
            <a:spLocks noGrp="1"/>
          </p:cNvSpPr>
          <p:nvPr>
            <p:ph idx="1"/>
          </p:nvPr>
        </p:nvSpPr>
        <p:spPr>
          <a:xfrm>
            <a:off x="304800" y="1600200"/>
            <a:ext cx="8534400" cy="5029200"/>
          </a:xfrm>
        </p:spPr>
        <p:txBody>
          <a:bodyPr>
            <a:normAutofit fontScale="85000" lnSpcReduction="20000"/>
          </a:bodyPr>
          <a:lstStyle/>
          <a:p>
            <a:r>
              <a:rPr lang="en-US" dirty="0" smtClean="0"/>
              <a:t>Powerful emperor of the Eastern (Byzantine) empire headquartered at Constantinople</a:t>
            </a:r>
          </a:p>
          <a:p>
            <a:pPr lvl="1"/>
            <a:r>
              <a:rPr lang="en-US" dirty="0" smtClean="0"/>
              <a:t>Married </a:t>
            </a:r>
            <a:r>
              <a:rPr lang="en-US" b="1" dirty="0" smtClean="0"/>
              <a:t>Theodora</a:t>
            </a:r>
            <a:r>
              <a:rPr lang="en-US" dirty="0" smtClean="0"/>
              <a:t>, an intelligent courtesan</a:t>
            </a:r>
          </a:p>
          <a:p>
            <a:r>
              <a:rPr lang="en-US" dirty="0" smtClean="0"/>
              <a:t>Managed to reunite the Eastern and Western empires for a time, but this did not last</a:t>
            </a:r>
          </a:p>
          <a:p>
            <a:r>
              <a:rPr lang="en-US" dirty="0" smtClean="0"/>
              <a:t>Rewrote Roman law (Corpus </a:t>
            </a:r>
            <a:r>
              <a:rPr lang="en-US" dirty="0" err="1" smtClean="0"/>
              <a:t>Juris</a:t>
            </a:r>
            <a:r>
              <a:rPr lang="en-US" dirty="0" smtClean="0"/>
              <a:t> </a:t>
            </a:r>
            <a:r>
              <a:rPr lang="en-US" dirty="0" err="1" smtClean="0"/>
              <a:t>Civilis</a:t>
            </a:r>
            <a:r>
              <a:rPr lang="en-US" dirty="0" smtClean="0"/>
              <a:t>, or the </a:t>
            </a:r>
            <a:r>
              <a:rPr lang="en-US" b="1" dirty="0" smtClean="0"/>
              <a:t>Justinian Code</a:t>
            </a:r>
            <a:r>
              <a:rPr lang="en-US" dirty="0" smtClean="0"/>
              <a:t>)</a:t>
            </a:r>
          </a:p>
          <a:p>
            <a:pPr lvl="1"/>
            <a:r>
              <a:rPr lang="en-US" dirty="0" smtClean="0"/>
              <a:t>Still the basis for civil law in several countries</a:t>
            </a:r>
          </a:p>
          <a:p>
            <a:r>
              <a:rPr lang="en-US" b="1" dirty="0" smtClean="0"/>
              <a:t>Plague of Justinian </a:t>
            </a:r>
            <a:r>
              <a:rPr lang="en-US" dirty="0" smtClean="0"/>
              <a:t>(541-542 CE)</a:t>
            </a:r>
          </a:p>
          <a:p>
            <a:pPr lvl="1"/>
            <a:r>
              <a:rPr lang="en-US" dirty="0" smtClean="0"/>
              <a:t>Bubonic plague severely hurt the Byzantine empire</a:t>
            </a:r>
          </a:p>
          <a:p>
            <a:pPr lvl="1"/>
            <a:r>
              <a:rPr lang="en-US" dirty="0" smtClean="0"/>
              <a:t>Emperor Justinian became sick, but recovered</a:t>
            </a:r>
          </a:p>
          <a:p>
            <a:pPr lvl="1"/>
            <a:r>
              <a:rPr lang="en-US" dirty="0" smtClean="0"/>
              <a:t>Recovery for the Byzantine empire took hundreds of years</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Empires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Emperor Diocletian had believed that dividing the empire for administrative purposes would strengthen the empire</a:t>
            </a:r>
          </a:p>
          <a:p>
            <a:pPr lvl="1"/>
            <a:r>
              <a:rPr lang="en-US" dirty="0" smtClean="0"/>
              <a:t>He was wrong</a:t>
            </a:r>
          </a:p>
          <a:p>
            <a:pPr lvl="1"/>
            <a:r>
              <a:rPr lang="en-US" dirty="0" smtClean="0"/>
              <a:t>Once Constantine set up Constantinople as a capital city, the east/west split deepened</a:t>
            </a:r>
          </a:p>
          <a:p>
            <a:r>
              <a:rPr lang="en-US" b="1" dirty="0" smtClean="0"/>
              <a:t>Western (Roman) Empire</a:t>
            </a:r>
          </a:p>
          <a:p>
            <a:pPr lvl="1"/>
            <a:r>
              <a:rPr lang="en-US" dirty="0" smtClean="0"/>
              <a:t>Ended officially in 476 CE when the last emperor, Romulus Augustus, was deposed by a barbarian, Odoacer</a:t>
            </a:r>
          </a:p>
          <a:p>
            <a:r>
              <a:rPr lang="en-US" b="1" dirty="0" smtClean="0"/>
              <a:t>Eastern (Byzantine) Empire</a:t>
            </a:r>
          </a:p>
          <a:p>
            <a:pPr lvl="1"/>
            <a:r>
              <a:rPr lang="en-US" dirty="0" smtClean="0"/>
              <a:t>Lasted until 1453 when the empire was conquered by the Ottoman Turks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Rome fall?</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 did Rome fall?</a:t>
            </a:r>
            <a:endParaRPr lang="en-US" dirty="0"/>
          </a:p>
        </p:txBody>
      </p:sp>
      <p:graphicFrame>
        <p:nvGraphicFramePr>
          <p:cNvPr id="4" name="Content Placeholder 3"/>
          <p:cNvGraphicFramePr>
            <a:graphicFrameLocks noGrp="1"/>
          </p:cNvGraphicFramePr>
          <p:nvPr>
            <p:ph idx="1"/>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Why is ancient Rome so important to world history?</a:t>
            </a:r>
            <a:endParaRPr lang="en-US" dirty="0"/>
          </a:p>
        </p:txBody>
      </p:sp>
      <p:sp>
        <p:nvSpPr>
          <p:cNvPr id="3" name="Content Placeholder 2"/>
          <p:cNvSpPr>
            <a:spLocks noGrp="1"/>
          </p:cNvSpPr>
          <p:nvPr>
            <p:ph idx="1"/>
          </p:nvPr>
        </p:nvSpPr>
        <p:spPr>
          <a:xfrm>
            <a:off x="457200" y="1752600"/>
            <a:ext cx="8229600" cy="4953000"/>
          </a:xfrm>
        </p:spPr>
        <p:txBody>
          <a:bodyPr>
            <a:normAutofit fontScale="92500" lnSpcReduction="20000"/>
          </a:bodyPr>
          <a:lstStyle/>
          <a:p>
            <a:r>
              <a:rPr lang="en-US" dirty="0" smtClean="0"/>
              <a:t>Administration of a vast empire</a:t>
            </a:r>
          </a:p>
          <a:p>
            <a:r>
              <a:rPr lang="en-US" dirty="0" smtClean="0"/>
              <a:t>Christianity</a:t>
            </a:r>
          </a:p>
          <a:p>
            <a:r>
              <a:rPr lang="en-US" dirty="0" smtClean="0"/>
              <a:t>Architecture</a:t>
            </a:r>
          </a:p>
          <a:p>
            <a:r>
              <a:rPr lang="en-US" dirty="0" smtClean="0"/>
              <a:t>Engineering</a:t>
            </a:r>
          </a:p>
          <a:p>
            <a:r>
              <a:rPr lang="en-US" dirty="0" smtClean="0"/>
              <a:t>Historians</a:t>
            </a:r>
          </a:p>
          <a:p>
            <a:r>
              <a:rPr lang="en-US" dirty="0" smtClean="0"/>
              <a:t>Jewish Diaspora</a:t>
            </a:r>
          </a:p>
          <a:p>
            <a:r>
              <a:rPr lang="en-US" dirty="0" smtClean="0"/>
              <a:t>Literature</a:t>
            </a:r>
          </a:p>
          <a:p>
            <a:r>
              <a:rPr lang="en-US" dirty="0" smtClean="0"/>
              <a:t>Roman law</a:t>
            </a:r>
          </a:p>
          <a:p>
            <a:r>
              <a:rPr lang="en-US" dirty="0" smtClean="0"/>
              <a:t>Romance languages</a:t>
            </a:r>
          </a:p>
          <a:p>
            <a:r>
              <a:rPr lang="en-US" dirty="0" smtClean="0"/>
              <a:t>Transmission of Greek (Hellenistic) culture</a:t>
            </a:r>
            <a:endParaRPr lang="en-US" dirty="0"/>
          </a:p>
        </p:txBody>
      </p:sp>
      <p:sp>
        <p:nvSpPr>
          <p:cNvPr id="4" name="TextBox 3"/>
          <p:cNvSpPr txBox="1"/>
          <p:nvPr/>
        </p:nvSpPr>
        <p:spPr>
          <a:xfrm>
            <a:off x="4419600" y="2895600"/>
            <a:ext cx="4191000" cy="2308324"/>
          </a:xfrm>
          <a:prstGeom prst="rect">
            <a:avLst/>
          </a:prstGeom>
          <a:solidFill>
            <a:srgbClr val="92D050"/>
          </a:solidFill>
        </p:spPr>
        <p:txBody>
          <a:bodyPr wrap="square" rtlCol="0">
            <a:spAutoFit/>
          </a:bodyPr>
          <a:lstStyle/>
          <a:p>
            <a:pPr algn="ctr"/>
            <a:r>
              <a:rPr lang="en-US" b="1" dirty="0" smtClean="0">
                <a:latin typeface="Arial" pitchFamily="34" charset="0"/>
                <a:cs typeface="Arial" pitchFamily="34" charset="0"/>
              </a:rPr>
              <a:t>The Romans did not necessarily create and invent everything that they are commonly given credit for.  What the Romans were best at was taking something (like the Etruscan arch), adapting it, and putting it to great use (such as in the construction of aqueducts).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Administration of a Vast Empire</a:t>
            </a:r>
            <a:endParaRPr lang="en-US" dirty="0"/>
          </a:p>
        </p:txBody>
      </p:sp>
      <p:sp>
        <p:nvSpPr>
          <p:cNvPr id="3" name="Content Placeholder 2"/>
          <p:cNvSpPr>
            <a:spLocks noGrp="1"/>
          </p:cNvSpPr>
          <p:nvPr>
            <p:ph idx="1"/>
          </p:nvPr>
        </p:nvSpPr>
        <p:spPr>
          <a:xfrm>
            <a:off x="381000" y="1905000"/>
            <a:ext cx="8382000" cy="4724400"/>
          </a:xfrm>
        </p:spPr>
        <p:txBody>
          <a:bodyPr>
            <a:normAutofit fontScale="70000" lnSpcReduction="20000"/>
          </a:bodyPr>
          <a:lstStyle/>
          <a:p>
            <a:r>
              <a:rPr lang="en-US" dirty="0" smtClean="0"/>
              <a:t>Empire included over 100,000,000 people of diverse backgrounds, cultures, and places</a:t>
            </a:r>
          </a:p>
          <a:p>
            <a:pPr lvl="1"/>
            <a:r>
              <a:rPr lang="en-US" dirty="0" smtClean="0"/>
              <a:t>Rome learned to adapt its policies on a local level to fit the people of a given area</a:t>
            </a:r>
          </a:p>
          <a:p>
            <a:pPr lvl="1"/>
            <a:r>
              <a:rPr lang="en-US" dirty="0" smtClean="0"/>
              <a:t>Citizenship gradually extended to all free men of the empire</a:t>
            </a:r>
          </a:p>
          <a:p>
            <a:r>
              <a:rPr lang="en-US" dirty="0" smtClean="0"/>
              <a:t>Solid, strong bureaucracy that kept things running smoothly the majority of the time</a:t>
            </a:r>
          </a:p>
          <a:p>
            <a:pPr lvl="1"/>
            <a:r>
              <a:rPr lang="en-US" dirty="0" smtClean="0"/>
              <a:t>Empire’s administration run by countless proconsuls, procurators, governors, and minor officials</a:t>
            </a:r>
          </a:p>
          <a:p>
            <a:pPr lvl="1"/>
            <a:r>
              <a:rPr lang="en-US" dirty="0" smtClean="0"/>
              <a:t>Four prefectures, further divided into dioceses, then into provinces</a:t>
            </a:r>
          </a:p>
          <a:p>
            <a:r>
              <a:rPr lang="en-US" dirty="0" smtClean="0"/>
              <a:t>Strong infrastructure</a:t>
            </a:r>
          </a:p>
          <a:p>
            <a:pPr lvl="1"/>
            <a:r>
              <a:rPr lang="en-US" dirty="0" smtClean="0"/>
              <a:t>Facilitated movement by officials, soldiers, traders, travelers, etc.</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the Roman Empire?</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There were two periods of Roman government.</a:t>
            </a:r>
          </a:p>
          <a:p>
            <a:pPr lvl="1"/>
            <a:r>
              <a:rPr lang="en-US" b="1" dirty="0" smtClean="0"/>
              <a:t>Roman Republic </a:t>
            </a:r>
          </a:p>
          <a:p>
            <a:pPr lvl="2"/>
            <a:r>
              <a:rPr lang="en-US" dirty="0" smtClean="0"/>
              <a:t>509 BCE-30 BCE</a:t>
            </a:r>
          </a:p>
          <a:p>
            <a:pPr lvl="1"/>
            <a:r>
              <a:rPr lang="en-US" b="1" dirty="0" smtClean="0"/>
              <a:t>Roman Empire</a:t>
            </a:r>
          </a:p>
          <a:p>
            <a:pPr lvl="2"/>
            <a:r>
              <a:rPr lang="en-US" dirty="0" smtClean="0"/>
              <a:t>30 BCE-476 CE</a:t>
            </a:r>
          </a:p>
          <a:p>
            <a:r>
              <a:rPr lang="en-US" dirty="0" smtClean="0"/>
              <a:t>Rome technically had an “empire” under the Roman Republic.</a:t>
            </a:r>
          </a:p>
          <a:p>
            <a:pPr lvl="1"/>
            <a:r>
              <a:rPr lang="en-US" dirty="0" smtClean="0"/>
              <a:t>But the term “</a:t>
            </a:r>
            <a:r>
              <a:rPr lang="en-US" b="1" dirty="0" smtClean="0"/>
              <a:t>Roman Empire</a:t>
            </a:r>
            <a:r>
              <a:rPr lang="en-US" dirty="0" smtClean="0"/>
              <a:t>” refers to the time period, beginning with Augustus, when Rome was ruled by </a:t>
            </a:r>
            <a:r>
              <a:rPr lang="en-US" b="1" dirty="0" smtClean="0"/>
              <a:t>emperors</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Christianity</a:t>
            </a:r>
            <a:endParaRPr lang="en-US" dirty="0"/>
          </a:p>
        </p:txBody>
      </p:sp>
      <p:sp>
        <p:nvSpPr>
          <p:cNvPr id="3" name="Content Placeholder 2"/>
          <p:cNvSpPr>
            <a:spLocks noGrp="1"/>
          </p:cNvSpPr>
          <p:nvPr>
            <p:ph idx="1"/>
          </p:nvPr>
        </p:nvSpPr>
        <p:spPr>
          <a:xfrm>
            <a:off x="304800" y="838200"/>
            <a:ext cx="8534400" cy="6019800"/>
          </a:xfrm>
        </p:spPr>
        <p:txBody>
          <a:bodyPr>
            <a:normAutofit fontScale="77500" lnSpcReduction="20000"/>
          </a:bodyPr>
          <a:lstStyle/>
          <a:p>
            <a:r>
              <a:rPr lang="en-US" dirty="0" smtClean="0"/>
              <a:t>Christianity started in the Roman province of Judea</a:t>
            </a:r>
          </a:p>
          <a:p>
            <a:r>
              <a:rPr lang="en-US" dirty="0" err="1" smtClean="0"/>
              <a:t>Pax</a:t>
            </a:r>
            <a:r>
              <a:rPr lang="en-US" dirty="0" smtClean="0"/>
              <a:t> </a:t>
            </a:r>
            <a:r>
              <a:rPr lang="en-US" dirty="0" err="1" smtClean="0"/>
              <a:t>Romana</a:t>
            </a:r>
            <a:r>
              <a:rPr lang="en-US" dirty="0" smtClean="0"/>
              <a:t> and Roman infrastructure</a:t>
            </a:r>
          </a:p>
          <a:p>
            <a:pPr lvl="1"/>
            <a:r>
              <a:rPr lang="en-US" dirty="0" smtClean="0"/>
              <a:t>Early Christians, as citizens of the Roman Empire, could travel freely throughout the empire</a:t>
            </a:r>
          </a:p>
          <a:p>
            <a:pPr lvl="1"/>
            <a:r>
              <a:rPr lang="en-US" dirty="0" smtClean="0"/>
              <a:t>There was a significant number of Christians in Rome by 64 CE, the year Nero blamed them for the fire (ca. 30 years after Jesus died)</a:t>
            </a:r>
          </a:p>
          <a:p>
            <a:pPr lvl="1"/>
            <a:r>
              <a:rPr lang="en-US" dirty="0" smtClean="0"/>
              <a:t>According to tradition, Paul of Tarsus (St. Paul) used his Roman citizenship to have his criminal trial relocated to Rome from Caesarea (in Judea-Palestine) in the 60s CE</a:t>
            </a:r>
          </a:p>
          <a:p>
            <a:r>
              <a:rPr lang="en-US" dirty="0" smtClean="0"/>
              <a:t>Christianity finally gained acceptance with the Edict of Milan (313 CE) and Constantine’s conversion</a:t>
            </a:r>
          </a:p>
          <a:p>
            <a:pPr lvl="1"/>
            <a:r>
              <a:rPr lang="en-US" dirty="0" smtClean="0"/>
              <a:t>Future Roman emperors were Christians</a:t>
            </a:r>
          </a:p>
          <a:p>
            <a:pPr lvl="1"/>
            <a:r>
              <a:rPr lang="en-US" dirty="0" smtClean="0"/>
              <a:t>As the Western Roman Empire fell apart, the city became the headquarters of the Roman Catholic Church</a:t>
            </a:r>
          </a:p>
          <a:p>
            <a:pPr lvl="2"/>
            <a:r>
              <a:rPr lang="en-US" dirty="0" smtClean="0"/>
              <a:t>The Pope used the imperial title “Pontiff”</a:t>
            </a:r>
          </a:p>
          <a:p>
            <a:pPr lvl="2"/>
            <a:r>
              <a:rPr lang="en-US" dirty="0" smtClean="0"/>
              <a:t>The Church ended up ruling the city of Rome and surrounding areas</a:t>
            </a:r>
          </a:p>
          <a:p>
            <a:pPr lvl="2"/>
            <a:r>
              <a:rPr lang="en-US" dirty="0" smtClean="0"/>
              <a:t>Church used Roman administrative districts, such as dioceses, in its administration</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 &amp; Engineering</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A large part of Rome’s success was due to the importance Rome placed on building and maintaining the empire’s infrastructure</a:t>
            </a:r>
          </a:p>
          <a:p>
            <a:pPr lvl="1"/>
            <a:r>
              <a:rPr lang="en-US" dirty="0" smtClean="0"/>
              <a:t>Aqueducts, bridges, dams, harbors, roads</a:t>
            </a:r>
          </a:p>
          <a:p>
            <a:r>
              <a:rPr lang="en-US" dirty="0" smtClean="0"/>
              <a:t>Public buildings</a:t>
            </a:r>
          </a:p>
          <a:p>
            <a:pPr lvl="1"/>
            <a:r>
              <a:rPr lang="en-US" dirty="0" smtClean="0"/>
              <a:t>Amphitheaters (e.g., </a:t>
            </a:r>
            <a:r>
              <a:rPr lang="en-US" dirty="0" err="1" smtClean="0"/>
              <a:t>Colosseum</a:t>
            </a:r>
            <a:r>
              <a:rPr lang="en-US" dirty="0" smtClean="0"/>
              <a:t>), basilicas (oblong halls), government offices, palaces, public baths, theaters, etc.</a:t>
            </a:r>
          </a:p>
          <a:p>
            <a:r>
              <a:rPr lang="en-US" dirty="0" smtClean="0"/>
              <a:t>Architecture</a:t>
            </a:r>
          </a:p>
          <a:p>
            <a:pPr lvl="1"/>
            <a:r>
              <a:rPr lang="en-US" dirty="0" smtClean="0"/>
              <a:t>Basic style was copied from the Greeks</a:t>
            </a:r>
          </a:p>
          <a:p>
            <a:pPr lvl="1"/>
            <a:r>
              <a:rPr lang="en-US" dirty="0" smtClean="0"/>
              <a:t>Arch copied from the Etruscans</a:t>
            </a:r>
          </a:p>
          <a:p>
            <a:pPr lvl="1"/>
            <a:r>
              <a:rPr lang="en-US" dirty="0" smtClean="0"/>
              <a:t>Dome</a:t>
            </a:r>
          </a:p>
          <a:p>
            <a:pPr lvl="1"/>
            <a:r>
              <a:rPr lang="en-US" dirty="0" smtClean="0"/>
              <a:t>Vault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1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Historians and</a:t>
            </a:r>
            <a:br>
              <a:rPr lang="en-US" dirty="0" smtClean="0"/>
            </a:br>
            <a:r>
              <a:rPr lang="en-US" dirty="0" smtClean="0"/>
              <a:t>Historical Writings</a:t>
            </a:r>
            <a:endParaRPr lang="en-US" dirty="0"/>
          </a:p>
        </p:txBody>
      </p:sp>
      <p:sp>
        <p:nvSpPr>
          <p:cNvPr id="3" name="Content Placeholder 2"/>
          <p:cNvSpPr>
            <a:spLocks noGrp="1"/>
          </p:cNvSpPr>
          <p:nvPr>
            <p:ph idx="1"/>
          </p:nvPr>
        </p:nvSpPr>
        <p:spPr>
          <a:xfrm>
            <a:off x="457200" y="1905000"/>
            <a:ext cx="8229600" cy="4525963"/>
          </a:xfrm>
        </p:spPr>
        <p:txBody>
          <a:bodyPr>
            <a:normAutofit fontScale="70000" lnSpcReduction="20000"/>
          </a:bodyPr>
          <a:lstStyle/>
          <a:p>
            <a:r>
              <a:rPr lang="en-US" b="1" dirty="0" smtClean="0"/>
              <a:t>Julius Caesar </a:t>
            </a:r>
            <a:r>
              <a:rPr lang="en-US" dirty="0" smtClean="0"/>
              <a:t>(100-44 BCE)</a:t>
            </a:r>
          </a:p>
          <a:p>
            <a:pPr lvl="1"/>
            <a:r>
              <a:rPr lang="en-US" dirty="0" smtClean="0"/>
              <a:t>Commentaries</a:t>
            </a:r>
            <a:r>
              <a:rPr lang="en-US" i="1" dirty="0" smtClean="0"/>
              <a:t> on the Gallic Wars</a:t>
            </a:r>
            <a:endParaRPr lang="en-US" dirty="0" smtClean="0"/>
          </a:p>
          <a:p>
            <a:r>
              <a:rPr lang="en-US" b="1" dirty="0" smtClean="0"/>
              <a:t>Cicero</a:t>
            </a:r>
            <a:r>
              <a:rPr lang="en-US" dirty="0" smtClean="0"/>
              <a:t> (106-43 BCE)</a:t>
            </a:r>
          </a:p>
          <a:p>
            <a:pPr lvl="1"/>
            <a:r>
              <a:rPr lang="en-US" dirty="0" smtClean="0"/>
              <a:t>Letters and orations</a:t>
            </a:r>
          </a:p>
          <a:p>
            <a:pPr lvl="1"/>
            <a:r>
              <a:rPr lang="en-US" dirty="0" smtClean="0"/>
              <a:t>Called the “Father of Latin prose”</a:t>
            </a:r>
          </a:p>
          <a:p>
            <a:r>
              <a:rPr lang="en-US" b="1" dirty="0" smtClean="0"/>
              <a:t>Livy</a:t>
            </a:r>
            <a:r>
              <a:rPr lang="en-US" dirty="0" smtClean="0"/>
              <a:t> (59 BCE-17 CE)</a:t>
            </a:r>
          </a:p>
          <a:p>
            <a:pPr lvl="1"/>
            <a:r>
              <a:rPr lang="en-US" i="1" dirty="0" smtClean="0"/>
              <a:t>Annals</a:t>
            </a:r>
            <a:r>
              <a:rPr lang="en-US" dirty="0" smtClean="0"/>
              <a:t>, history of Rome from beginnings to Augustus</a:t>
            </a:r>
          </a:p>
          <a:p>
            <a:r>
              <a:rPr lang="en-US" b="1" dirty="0" smtClean="0"/>
              <a:t>Plutarch</a:t>
            </a:r>
            <a:r>
              <a:rPr lang="en-US" dirty="0" smtClean="0"/>
              <a:t> (46-120 CE)</a:t>
            </a:r>
          </a:p>
          <a:p>
            <a:pPr lvl="1"/>
            <a:r>
              <a:rPr lang="en-US" i="1" dirty="0" smtClean="0"/>
              <a:t>Parallel Lives</a:t>
            </a:r>
            <a:r>
              <a:rPr lang="en-US" dirty="0" smtClean="0"/>
              <a:t>, comparison of Greek and Roman heroes</a:t>
            </a:r>
          </a:p>
          <a:p>
            <a:pPr lvl="1"/>
            <a:r>
              <a:rPr lang="en-US" i="1" dirty="0" err="1" smtClean="0"/>
              <a:t>Moralia</a:t>
            </a:r>
            <a:r>
              <a:rPr lang="en-US" dirty="0" smtClean="0"/>
              <a:t>, a collection of essays, etc., on customs and mores</a:t>
            </a:r>
          </a:p>
          <a:p>
            <a:r>
              <a:rPr lang="en-US" b="1" dirty="0" smtClean="0"/>
              <a:t>Tacitus</a:t>
            </a:r>
            <a:r>
              <a:rPr lang="en-US" dirty="0" smtClean="0"/>
              <a:t> (ca. 56-ca. 117 CE)</a:t>
            </a:r>
          </a:p>
          <a:p>
            <a:pPr lvl="1"/>
            <a:r>
              <a:rPr lang="en-US" i="1" dirty="0" smtClean="0"/>
              <a:t>Germania</a:t>
            </a:r>
            <a:r>
              <a:rPr lang="en-US" dirty="0" smtClean="0"/>
              <a:t>, about the Germanic tribes of Europe</a:t>
            </a:r>
            <a:endParaRPr lang="en-US" i="1" dirty="0" smtClean="0"/>
          </a:p>
          <a:p>
            <a:pPr lvl="1"/>
            <a:r>
              <a:rPr lang="en-US" i="1" dirty="0" smtClean="0"/>
              <a:t>Annals</a:t>
            </a:r>
            <a:r>
              <a:rPr lang="en-US" dirty="0" smtClean="0"/>
              <a:t> and </a:t>
            </a:r>
            <a:r>
              <a:rPr lang="en-US" i="1" dirty="0" smtClean="0"/>
              <a:t>Histories</a:t>
            </a:r>
            <a:r>
              <a:rPr lang="en-US" dirty="0" smtClean="0"/>
              <a:t>, about the emperors of his time</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Playwrights</a:t>
            </a:r>
          </a:p>
          <a:p>
            <a:pPr lvl="1"/>
            <a:r>
              <a:rPr lang="en-US" dirty="0" smtClean="0"/>
              <a:t>Plautus and Terence</a:t>
            </a:r>
          </a:p>
          <a:p>
            <a:pPr lvl="1"/>
            <a:r>
              <a:rPr lang="en-US" dirty="0" smtClean="0"/>
              <a:t>Mostly a copy of the Greek style</a:t>
            </a:r>
          </a:p>
          <a:p>
            <a:pPr lvl="2"/>
            <a:r>
              <a:rPr lang="en-US" dirty="0" smtClean="0"/>
              <a:t>But Greek plays were designed to instruct</a:t>
            </a:r>
          </a:p>
          <a:p>
            <a:pPr lvl="2"/>
            <a:r>
              <a:rPr lang="en-US" dirty="0" smtClean="0"/>
              <a:t>Roman plays were designed merely to entertain</a:t>
            </a:r>
          </a:p>
          <a:p>
            <a:r>
              <a:rPr lang="en-US" dirty="0" smtClean="0"/>
              <a:t>Poets</a:t>
            </a:r>
          </a:p>
          <a:p>
            <a:pPr lvl="1"/>
            <a:r>
              <a:rPr lang="en-US" dirty="0" smtClean="0"/>
              <a:t>Virgil (70-19 BCE)</a:t>
            </a:r>
          </a:p>
          <a:p>
            <a:pPr lvl="2"/>
            <a:r>
              <a:rPr lang="en-US" i="1" dirty="0" err="1" smtClean="0"/>
              <a:t>Aeneid</a:t>
            </a:r>
            <a:r>
              <a:rPr lang="en-US" dirty="0" smtClean="0"/>
              <a:t>, epic poem based on Homer’s </a:t>
            </a:r>
            <a:r>
              <a:rPr lang="en-US" i="1" dirty="0" smtClean="0"/>
              <a:t>Iliad </a:t>
            </a:r>
            <a:r>
              <a:rPr lang="en-US" dirty="0" smtClean="0"/>
              <a:t> </a:t>
            </a:r>
          </a:p>
          <a:p>
            <a:pPr lvl="1"/>
            <a:r>
              <a:rPr lang="en-US" dirty="0" smtClean="0"/>
              <a:t>Horace (58-8 BCE)</a:t>
            </a:r>
          </a:p>
          <a:p>
            <a:pPr lvl="2"/>
            <a:r>
              <a:rPr lang="en-US" i="1" dirty="0" smtClean="0"/>
              <a:t>Odes</a:t>
            </a:r>
          </a:p>
          <a:p>
            <a:pPr lvl="2"/>
            <a:r>
              <a:rPr lang="en-US" dirty="0" smtClean="0"/>
              <a:t>Lyric poetry praising an idyllic, simple time in early Roman history</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Diaspora</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Judea-</a:t>
            </a:r>
            <a:r>
              <a:rPr lang="en-US" dirty="0" err="1" smtClean="0"/>
              <a:t>Palestina</a:t>
            </a:r>
            <a:r>
              <a:rPr lang="en-US" dirty="0" smtClean="0"/>
              <a:t> (roughly modern Palestine or Israel) was a Roman province</a:t>
            </a:r>
          </a:p>
          <a:p>
            <a:r>
              <a:rPr lang="en-US" dirty="0" smtClean="0"/>
              <a:t>The Romans put down a series of uprisings</a:t>
            </a:r>
          </a:p>
          <a:p>
            <a:r>
              <a:rPr lang="en-US" dirty="0" smtClean="0"/>
              <a:t>The future Emperor Titus destroyed the Second Temple of Jerusalem and carried its spoils to Rome (70 CE)</a:t>
            </a:r>
          </a:p>
          <a:p>
            <a:r>
              <a:rPr lang="en-US" dirty="0" smtClean="0"/>
              <a:t>After the Bar </a:t>
            </a:r>
            <a:r>
              <a:rPr lang="en-US" dirty="0" err="1" smtClean="0"/>
              <a:t>Kokhba</a:t>
            </a:r>
            <a:r>
              <a:rPr lang="en-US" dirty="0" smtClean="0"/>
              <a:t> Revolt (132-136 BCE), the Jews were forced to migrate from the area around Jerusalem</a:t>
            </a:r>
          </a:p>
          <a:p>
            <a:pPr lvl="1"/>
            <a:r>
              <a:rPr lang="en-US" dirty="0" smtClean="0"/>
              <a:t>Jews were never again a large presence in Israel-Palestine until the 20</a:t>
            </a:r>
            <a:r>
              <a:rPr lang="en-US" baseline="30000" dirty="0" smtClean="0"/>
              <a:t>th</a:t>
            </a:r>
            <a:r>
              <a:rPr lang="en-US" dirty="0" smtClean="0"/>
              <a:t> century</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Law</a:t>
            </a:r>
            <a:endParaRPr lang="en-US" dirty="0"/>
          </a:p>
        </p:txBody>
      </p:sp>
      <p:sp>
        <p:nvSpPr>
          <p:cNvPr id="3" name="Content Placeholder 2"/>
          <p:cNvSpPr>
            <a:spLocks noGrp="1"/>
          </p:cNvSpPr>
          <p:nvPr>
            <p:ph idx="1"/>
          </p:nvPr>
        </p:nvSpPr>
        <p:spPr>
          <a:xfrm>
            <a:off x="304800" y="1600200"/>
            <a:ext cx="8534400" cy="4876800"/>
          </a:xfrm>
        </p:spPr>
        <p:txBody>
          <a:bodyPr>
            <a:normAutofit fontScale="77500" lnSpcReduction="20000"/>
          </a:bodyPr>
          <a:lstStyle/>
          <a:p>
            <a:r>
              <a:rPr lang="en-US" dirty="0" smtClean="0"/>
              <a:t>Started with the Twelve Tables (450 BCE)</a:t>
            </a:r>
          </a:p>
          <a:p>
            <a:r>
              <a:rPr lang="en-US" dirty="0" smtClean="0"/>
              <a:t>Developed over a thousand years</a:t>
            </a:r>
          </a:p>
          <a:p>
            <a:pPr lvl="1"/>
            <a:r>
              <a:rPr lang="en-US" dirty="0" smtClean="0"/>
              <a:t>Included decisions of judges, ideas of the Republic and Empire, and rulings of emperors</a:t>
            </a:r>
          </a:p>
          <a:p>
            <a:pPr lvl="1"/>
            <a:r>
              <a:rPr lang="en-US" dirty="0" smtClean="0"/>
              <a:t>Public law</a:t>
            </a:r>
          </a:p>
          <a:p>
            <a:pPr lvl="2"/>
            <a:r>
              <a:rPr lang="en-US" dirty="0" smtClean="0"/>
              <a:t>Relationship of citizen to state</a:t>
            </a:r>
          </a:p>
          <a:p>
            <a:pPr lvl="1"/>
            <a:r>
              <a:rPr lang="en-US" dirty="0" smtClean="0"/>
              <a:t>Private (civil) law</a:t>
            </a:r>
          </a:p>
          <a:p>
            <a:pPr lvl="2"/>
            <a:r>
              <a:rPr lang="en-US" dirty="0" smtClean="0"/>
              <a:t>Relationships between people</a:t>
            </a:r>
          </a:p>
          <a:p>
            <a:pPr lvl="1"/>
            <a:r>
              <a:rPr lang="en-US" dirty="0" smtClean="0"/>
              <a:t>Peoples law (</a:t>
            </a:r>
            <a:r>
              <a:rPr lang="en-US" i="1" dirty="0" smtClean="0"/>
              <a:t>jus </a:t>
            </a:r>
            <a:r>
              <a:rPr lang="en-US" i="1" dirty="0" err="1" smtClean="0"/>
              <a:t>gentium</a:t>
            </a:r>
            <a:r>
              <a:rPr lang="en-US" dirty="0" smtClean="0"/>
              <a:t>)</a:t>
            </a:r>
          </a:p>
          <a:p>
            <a:pPr lvl="2"/>
            <a:r>
              <a:rPr lang="en-US" dirty="0" smtClean="0"/>
              <a:t>Rights of foreigners</a:t>
            </a:r>
          </a:p>
          <a:p>
            <a:r>
              <a:rPr lang="en-US" dirty="0" smtClean="0"/>
              <a:t>Justinian Code (6</a:t>
            </a:r>
            <a:r>
              <a:rPr lang="en-US" baseline="30000" dirty="0" smtClean="0"/>
              <a:t>th</a:t>
            </a:r>
            <a:r>
              <a:rPr lang="en-US" dirty="0" smtClean="0"/>
              <a:t> century CE)</a:t>
            </a:r>
          </a:p>
          <a:p>
            <a:pPr lvl="1"/>
            <a:r>
              <a:rPr lang="en-US" dirty="0" smtClean="0"/>
              <a:t>Encapsulated the previous 1000+ years of Roman law</a:t>
            </a:r>
          </a:p>
          <a:p>
            <a:pPr lvl="1"/>
            <a:r>
              <a:rPr lang="en-US" dirty="0" smtClean="0"/>
              <a:t>Still used as the basis of civil law in many parts of Europe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Romance Languages</a:t>
            </a:r>
            <a:endParaRPr lang="en-US" dirty="0"/>
          </a:p>
        </p:txBody>
      </p:sp>
      <p:sp>
        <p:nvSpPr>
          <p:cNvPr id="3" name="Content Placeholder 2"/>
          <p:cNvSpPr>
            <a:spLocks noGrp="1"/>
          </p:cNvSpPr>
          <p:nvPr>
            <p:ph idx="1"/>
          </p:nvPr>
        </p:nvSpPr>
        <p:spPr>
          <a:xfrm>
            <a:off x="457200" y="1066800"/>
            <a:ext cx="8229600" cy="5791200"/>
          </a:xfrm>
        </p:spPr>
        <p:txBody>
          <a:bodyPr>
            <a:normAutofit fontScale="62500" lnSpcReduction="20000"/>
          </a:bodyPr>
          <a:lstStyle/>
          <a:p>
            <a:r>
              <a:rPr lang="en-US" dirty="0" smtClean="0"/>
              <a:t>“Romance” meaning “Roman”</a:t>
            </a:r>
          </a:p>
          <a:p>
            <a:r>
              <a:rPr lang="en-US" dirty="0" smtClean="0"/>
              <a:t>Romance languages developed from Latin</a:t>
            </a:r>
          </a:p>
          <a:p>
            <a:pPr lvl="1"/>
            <a:r>
              <a:rPr lang="en-US" dirty="0" smtClean="0"/>
              <a:t>French</a:t>
            </a:r>
          </a:p>
          <a:p>
            <a:pPr lvl="1"/>
            <a:r>
              <a:rPr lang="en-US" dirty="0" smtClean="0"/>
              <a:t>Italian</a:t>
            </a:r>
          </a:p>
          <a:p>
            <a:pPr lvl="1"/>
            <a:r>
              <a:rPr lang="en-US" dirty="0" smtClean="0"/>
              <a:t>Portuguese</a:t>
            </a:r>
          </a:p>
          <a:p>
            <a:pPr lvl="1"/>
            <a:r>
              <a:rPr lang="en-US" dirty="0" smtClean="0"/>
              <a:t>Romanian</a:t>
            </a:r>
          </a:p>
          <a:p>
            <a:pPr lvl="1"/>
            <a:r>
              <a:rPr lang="en-US" dirty="0" smtClean="0"/>
              <a:t>Spanish</a:t>
            </a:r>
          </a:p>
          <a:p>
            <a:r>
              <a:rPr lang="en-US" dirty="0" smtClean="0"/>
              <a:t>English</a:t>
            </a:r>
          </a:p>
          <a:p>
            <a:pPr lvl="1"/>
            <a:r>
              <a:rPr lang="en-US" dirty="0" smtClean="0"/>
              <a:t>Old English was a Germanic language</a:t>
            </a:r>
          </a:p>
          <a:p>
            <a:pPr lvl="1"/>
            <a:r>
              <a:rPr lang="en-US" dirty="0" smtClean="0"/>
              <a:t>William the Conqueror, of Normandy (in France), brought French (a Romance language) to England in 1066</a:t>
            </a:r>
          </a:p>
          <a:p>
            <a:pPr lvl="1"/>
            <a:r>
              <a:rPr lang="en-US" dirty="0" smtClean="0"/>
              <a:t>Middle English (the forerunner of the English spoken today) is a mixture of these old Germanic and French languages</a:t>
            </a:r>
          </a:p>
          <a:p>
            <a:pPr lvl="1"/>
            <a:r>
              <a:rPr lang="en-US" dirty="0" smtClean="0"/>
              <a:t>About half of modern English can be traced to Latin</a:t>
            </a:r>
          </a:p>
          <a:p>
            <a:r>
              <a:rPr lang="en-US" dirty="0" smtClean="0"/>
              <a:t>Law, medicine, and science</a:t>
            </a:r>
          </a:p>
          <a:p>
            <a:pPr lvl="1"/>
            <a:r>
              <a:rPr lang="en-US" dirty="0" smtClean="0"/>
              <a:t>Scientists have traditionally used Latin as a “universal language”</a:t>
            </a:r>
          </a:p>
          <a:p>
            <a:pPr lvl="1"/>
            <a:r>
              <a:rPr lang="en-US" dirty="0" smtClean="0"/>
              <a:t>Our scientific names, and most legal and medical terminology, is Latin</a:t>
            </a:r>
          </a:p>
          <a:p>
            <a:r>
              <a:rPr lang="en-US" dirty="0" smtClean="0"/>
              <a:t>Religion</a:t>
            </a:r>
          </a:p>
          <a:p>
            <a:pPr lvl="1"/>
            <a:r>
              <a:rPr lang="en-US" dirty="0" smtClean="0"/>
              <a:t>The Catholic Church preserved the Latin language</a:t>
            </a:r>
          </a:p>
          <a:p>
            <a:pPr lvl="1"/>
            <a:r>
              <a:rPr lang="en-US" dirty="0" smtClean="0"/>
              <a:t>Catholic masses were said in Latin until the 1960s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Science</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The Romans were not great scientists like the Greeks had been</a:t>
            </a:r>
          </a:p>
          <a:p>
            <a:pPr lvl="1"/>
            <a:r>
              <a:rPr lang="en-US" dirty="0" smtClean="0"/>
              <a:t>Little original thought</a:t>
            </a:r>
          </a:p>
          <a:p>
            <a:r>
              <a:rPr lang="en-US" dirty="0" smtClean="0"/>
              <a:t>Pliny the Elder (23-79 CE)</a:t>
            </a:r>
          </a:p>
          <a:p>
            <a:pPr lvl="1"/>
            <a:r>
              <a:rPr lang="en-US" i="1" dirty="0" smtClean="0"/>
              <a:t>Natural History</a:t>
            </a:r>
            <a:r>
              <a:rPr lang="en-US" dirty="0" smtClean="0"/>
              <a:t>, a collection of all known botanical, geographical, medical, physiological, and zoological information available</a:t>
            </a:r>
          </a:p>
          <a:p>
            <a:pPr lvl="1"/>
            <a:r>
              <a:rPr lang="en-US" dirty="0" smtClean="0"/>
              <a:t>But Pliny never verified his information</a:t>
            </a:r>
          </a:p>
          <a:p>
            <a:r>
              <a:rPr lang="en-US" dirty="0" smtClean="0"/>
              <a:t>Galen (131-201 CE)</a:t>
            </a:r>
          </a:p>
          <a:p>
            <a:pPr lvl="1"/>
            <a:r>
              <a:rPr lang="en-US" dirty="0" smtClean="0"/>
              <a:t>Summarized all Greek medical knowledge</a:t>
            </a:r>
          </a:p>
          <a:p>
            <a:pPr lvl="1"/>
            <a:r>
              <a:rPr lang="en-US" dirty="0" smtClean="0"/>
              <a:t>His work was almost the entire basis for anatomy and physiology studies for centuries to come</a:t>
            </a:r>
          </a:p>
          <a:p>
            <a:r>
              <a:rPr lang="en-US" dirty="0" smtClean="0"/>
              <a:t>In science, as in all else, the Romans were practical</a:t>
            </a:r>
          </a:p>
          <a:p>
            <a:pPr lvl="1"/>
            <a:r>
              <a:rPr lang="en-US" dirty="0" smtClean="0"/>
              <a:t>Public health and sanitation were important</a:t>
            </a:r>
          </a:p>
          <a:p>
            <a:pPr lvl="1"/>
            <a:r>
              <a:rPr lang="en-US" dirty="0" smtClean="0"/>
              <a:t>Aqueducts brought fresh water and sewers took away dirty water</a:t>
            </a:r>
          </a:p>
          <a:p>
            <a:pPr lvl="1"/>
            <a:r>
              <a:rPr lang="en-US" dirty="0" smtClean="0"/>
              <a:t>Hospitals served soldiers (triage), etc.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of Greek (Hellenistic) Culture</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Preserved and transmitted Greek culture to the West</a:t>
            </a:r>
          </a:p>
          <a:p>
            <a:endParaRPr lang="en-US" dirty="0" smtClean="0"/>
          </a:p>
          <a:p>
            <a:r>
              <a:rPr lang="en-US" dirty="0" smtClean="0"/>
              <a:t>Greek texts, etc., were popular in Rome</a:t>
            </a:r>
          </a:p>
          <a:p>
            <a:endParaRPr lang="en-US" dirty="0" smtClean="0"/>
          </a:p>
          <a:p>
            <a:r>
              <a:rPr lang="en-US" dirty="0" smtClean="0"/>
              <a:t>When Rome fell, the Catholic Church (monks) continued to preserve and transmit Greek texts and ideas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Octavian Becomes Augustus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smtClean="0"/>
              <a:t>Octavian</a:t>
            </a:r>
            <a:r>
              <a:rPr lang="en-US" dirty="0" smtClean="0"/>
              <a:t> was sole ruler of Rome after his forces defeated Antony and Cleopatra at the Battle of Actium</a:t>
            </a:r>
          </a:p>
          <a:p>
            <a:r>
              <a:rPr lang="en-US" dirty="0" smtClean="0"/>
              <a:t>The Senate gave him the name “</a:t>
            </a:r>
            <a:r>
              <a:rPr lang="en-US" b="1" dirty="0" smtClean="0"/>
              <a:t>Augustus</a:t>
            </a:r>
            <a:r>
              <a:rPr lang="en-US" dirty="0" smtClean="0"/>
              <a:t>,” meaning “most high”</a:t>
            </a:r>
          </a:p>
          <a:p>
            <a:r>
              <a:rPr lang="en-US" dirty="0" smtClean="0"/>
              <a:t>23 BCE – Octavian, now referred to as Augustus, was made </a:t>
            </a:r>
            <a:r>
              <a:rPr lang="en-US" b="1" dirty="0" smtClean="0"/>
              <a:t>consul for life</a:t>
            </a:r>
            <a:r>
              <a:rPr lang="en-US" dirty="0" smtClean="0"/>
              <a:t> by the Senate</a:t>
            </a:r>
            <a:endParaRPr lang="en-US" b="1" dirty="0" smtClean="0"/>
          </a:p>
          <a:p>
            <a:pPr lvl="1"/>
            <a:r>
              <a:rPr lang="en-US" dirty="0" smtClean="0"/>
              <a:t>Also made “</a:t>
            </a:r>
            <a:r>
              <a:rPr lang="en-US" b="1" dirty="0" err="1" smtClean="0"/>
              <a:t>Princeps</a:t>
            </a:r>
            <a:r>
              <a:rPr lang="en-US" dirty="0" smtClean="0"/>
              <a:t>,” meaning “first citizen”</a:t>
            </a:r>
          </a:p>
          <a:p>
            <a:pPr lvl="2"/>
            <a:r>
              <a:rPr lang="en-US" dirty="0" smtClean="0"/>
              <a:t>Origin of the word “prince”</a:t>
            </a:r>
          </a:p>
          <a:p>
            <a:pPr lvl="1"/>
            <a:r>
              <a:rPr lang="en-US" dirty="0" smtClean="0"/>
              <a:t>Also made “</a:t>
            </a:r>
            <a:r>
              <a:rPr lang="en-US" b="1" dirty="0" smtClean="0"/>
              <a:t>Imperator</a:t>
            </a:r>
            <a:r>
              <a:rPr lang="en-US" dirty="0" smtClean="0"/>
              <a:t>,” meaning “successful general”</a:t>
            </a:r>
          </a:p>
          <a:p>
            <a:pPr lvl="2"/>
            <a:r>
              <a:rPr lang="en-US" dirty="0" smtClean="0"/>
              <a:t>Origin of the word “emperor”</a:t>
            </a:r>
          </a:p>
          <a:p>
            <a:pPr lvl="1"/>
            <a:r>
              <a:rPr lang="en-US" dirty="0" smtClean="0"/>
              <a:t>Also made “</a:t>
            </a:r>
            <a:r>
              <a:rPr lang="en-US" b="1" dirty="0" err="1" smtClean="0"/>
              <a:t>Pontifex</a:t>
            </a:r>
            <a:r>
              <a:rPr lang="en-US" b="1" dirty="0" smtClean="0"/>
              <a:t> </a:t>
            </a:r>
            <a:r>
              <a:rPr lang="en-US" b="1" dirty="0" err="1" smtClean="0"/>
              <a:t>Maximus</a:t>
            </a:r>
            <a:r>
              <a:rPr lang="en-US" dirty="0" smtClean="0"/>
              <a:t>,” or “chief religious leader</a:t>
            </a:r>
          </a:p>
          <a:p>
            <a:pPr lvl="2"/>
            <a:r>
              <a:rPr lang="en-US" dirty="0" smtClean="0"/>
              <a:t>Origin of the word “pontiff” (used to describe the pope today)</a:t>
            </a:r>
          </a:p>
          <a:p>
            <a:pPr lvl="1"/>
            <a:r>
              <a:rPr lang="en-US" dirty="0" smtClean="0"/>
              <a:t>Also made a </a:t>
            </a:r>
            <a:r>
              <a:rPr lang="en-US" b="1" dirty="0" smtClean="0"/>
              <a:t>tribune</a:t>
            </a:r>
          </a:p>
          <a:p>
            <a:pPr lvl="1"/>
            <a:r>
              <a:rPr lang="en-US" dirty="0" smtClean="0"/>
              <a:t>He had the power to call the Senate, veto the Senate’s laws, and make laws himself</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Questions</a:t>
            </a:r>
            <a:endParaRPr lang="en-US" b="1"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marL="514350" indent="-514350">
              <a:buFont typeface="+mj-lt"/>
              <a:buAutoNum type="arabicPeriod"/>
            </a:pPr>
            <a:r>
              <a:rPr lang="en-US" b="1" dirty="0" smtClean="0"/>
              <a:t>Who split the empire into two halves, and why?</a:t>
            </a:r>
          </a:p>
          <a:p>
            <a:pPr marL="514350" indent="-514350">
              <a:buFont typeface="+mj-lt"/>
              <a:buAutoNum type="arabicPeriod"/>
            </a:pPr>
            <a:r>
              <a:rPr lang="en-US" b="1" dirty="0" smtClean="0">
                <a:solidFill>
                  <a:srgbClr val="003300"/>
                </a:solidFill>
              </a:rPr>
              <a:t>Explain the relationship between Emperor Constantine and Christianity.</a:t>
            </a:r>
          </a:p>
          <a:p>
            <a:pPr marL="514350" indent="-514350">
              <a:buFont typeface="+mj-lt"/>
              <a:buAutoNum type="arabicPeriod"/>
            </a:pPr>
            <a:r>
              <a:rPr lang="en-US" b="1" dirty="0" smtClean="0"/>
              <a:t>Describe the accomplishments of Emperor Justinian.</a:t>
            </a:r>
          </a:p>
          <a:p>
            <a:pPr marL="514350" indent="-514350">
              <a:buFont typeface="+mj-lt"/>
              <a:buAutoNum type="arabicPeriod"/>
            </a:pPr>
            <a:r>
              <a:rPr lang="en-US" b="1" dirty="0" smtClean="0">
                <a:solidFill>
                  <a:srgbClr val="003300"/>
                </a:solidFill>
              </a:rPr>
              <a:t>When did the Western (Roman) and Eastern (Byzantine) empires officially end, and why?</a:t>
            </a:r>
          </a:p>
          <a:p>
            <a:pPr marL="514350" indent="-514350">
              <a:buFont typeface="+mj-lt"/>
              <a:buAutoNum type="arabicPeriod"/>
            </a:pPr>
            <a:r>
              <a:rPr lang="en-US" b="1" dirty="0" smtClean="0"/>
              <a:t>Explain the economic, military, political, and social reasons for the fall of the Western Roman Empire.</a:t>
            </a:r>
          </a:p>
          <a:p>
            <a:pPr marL="514350" indent="-514350">
              <a:buFont typeface="+mj-lt"/>
              <a:buAutoNum type="arabicPeriod"/>
            </a:pPr>
            <a:r>
              <a:rPr lang="en-US" b="1" dirty="0" smtClean="0">
                <a:solidFill>
                  <a:srgbClr val="003300"/>
                </a:solidFill>
              </a:rPr>
              <a:t>Name and describe at least three contributions of Roman civilization to world history.</a:t>
            </a:r>
            <a:endParaRPr lang="en-US" b="1" dirty="0">
              <a:solidFill>
                <a:srgbClr val="00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Primus inter pares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“First among equals”</a:t>
            </a:r>
          </a:p>
          <a:p>
            <a:r>
              <a:rPr lang="en-US" dirty="0" smtClean="0"/>
              <a:t>Augustus and later emperors tried to maintain the façade that they were elected officials rather than dictators</a:t>
            </a:r>
          </a:p>
          <a:p>
            <a:r>
              <a:rPr lang="en-US" dirty="0" smtClean="0"/>
              <a:t>Being “first among equals” gave the illusion that an emperor was the most prestigious and important member of the Roman Senate, but that each senator was simultaneously equally important</a:t>
            </a:r>
          </a:p>
          <a:p>
            <a:r>
              <a:rPr lang="en-US" dirty="0" smtClean="0"/>
              <a:t>In reality, the Roman emperors ruled with little input from anyone else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Rome under Augustus:</a:t>
            </a:r>
            <a:br>
              <a:rPr lang="en-US" dirty="0" smtClean="0"/>
            </a:br>
            <a:r>
              <a:rPr lang="en-US" dirty="0" smtClean="0"/>
              <a:t>A Golden Age</a:t>
            </a:r>
            <a:endParaRPr lang="en-US" dirty="0"/>
          </a:p>
        </p:txBody>
      </p:sp>
      <p:graphicFrame>
        <p:nvGraphicFramePr>
          <p:cNvPr id="4" name="Content Placeholder 3"/>
          <p:cNvGraphicFramePr>
            <a:graphicFrameLocks noGrp="1"/>
          </p:cNvGraphicFramePr>
          <p:nvPr>
            <p:ph idx="1"/>
          </p:nvPr>
        </p:nvGraphicFramePr>
        <p:xfrm>
          <a:off x="228600" y="16002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Pax</a:t>
            </a:r>
            <a:r>
              <a:rPr lang="en-US" dirty="0" smtClean="0"/>
              <a:t> </a:t>
            </a:r>
            <a:r>
              <a:rPr lang="en-US" dirty="0" err="1" smtClean="0"/>
              <a:t>Romana</a:t>
            </a:r>
            <a:r>
              <a:rPr lang="en-US" dirty="0" smtClean="0"/>
              <a:t> – Roman Peace</a:t>
            </a:r>
            <a:endParaRPr lang="en-US" dirty="0"/>
          </a:p>
        </p:txBody>
      </p:sp>
      <p:sp>
        <p:nvSpPr>
          <p:cNvPr id="3" name="Content Placeholder 2"/>
          <p:cNvSpPr>
            <a:spLocks noGrp="1"/>
          </p:cNvSpPr>
          <p:nvPr>
            <p:ph idx="1"/>
          </p:nvPr>
        </p:nvSpPr>
        <p:spPr/>
        <p:txBody>
          <a:bodyPr/>
          <a:lstStyle/>
          <a:p>
            <a:r>
              <a:rPr lang="en-US" dirty="0" smtClean="0"/>
              <a:t>Rome controlled the entire Mediterranean region and beyond</a:t>
            </a:r>
          </a:p>
          <a:p>
            <a:pPr lvl="1"/>
            <a:r>
              <a:rPr lang="en-US" dirty="0" smtClean="0"/>
              <a:t>Complete control = almost no warfare</a:t>
            </a:r>
          </a:p>
          <a:p>
            <a:pPr lvl="1"/>
            <a:endParaRPr lang="en-US" dirty="0" smtClean="0"/>
          </a:p>
          <a:p>
            <a:r>
              <a:rPr lang="en-US" dirty="0" smtClean="0"/>
              <a:t>This peace lasted nearly 200 years</a:t>
            </a:r>
          </a:p>
          <a:p>
            <a:endParaRPr lang="en-US" dirty="0" smtClean="0"/>
          </a:p>
          <a:p>
            <a:r>
              <a:rPr lang="en-US" dirty="0" smtClean="0"/>
              <a:t>More and more provincials were granted official Roman citizenship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Roman Emperors after Augustus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Great variety in the quality of those emperors who succeeded Augustus</a:t>
            </a:r>
          </a:p>
          <a:p>
            <a:r>
              <a:rPr lang="en-US" dirty="0" smtClean="0"/>
              <a:t>The office of emperor was initially designed to be hereditary</a:t>
            </a:r>
          </a:p>
          <a:p>
            <a:pPr lvl="1"/>
            <a:r>
              <a:rPr lang="en-US" dirty="0" smtClean="0"/>
              <a:t>But from the start, there was confusion as to which family member would inherit the throne</a:t>
            </a:r>
          </a:p>
          <a:p>
            <a:pPr lvl="1"/>
            <a:r>
              <a:rPr lang="en-US" dirty="0" smtClean="0"/>
              <a:t>Some emperors proved to be cutthroats, or insane, or both</a:t>
            </a:r>
          </a:p>
          <a:p>
            <a:pPr lvl="1"/>
            <a:r>
              <a:rPr lang="en-US" dirty="0" smtClean="0"/>
              <a:t>The military came to play an enormous role in selecting who would become emperor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Tiberius</a:t>
            </a:r>
            <a:r>
              <a:rPr lang="en-US" dirty="0" smtClean="0"/>
              <a:t> (14-37 CE)</a:t>
            </a:r>
            <a:endParaRPr lang="en-US" dirty="0"/>
          </a:p>
        </p:txBody>
      </p:sp>
      <p:sp>
        <p:nvSpPr>
          <p:cNvPr id="3" name="Content Placeholder 2"/>
          <p:cNvSpPr>
            <a:spLocks noGrp="1"/>
          </p:cNvSpPr>
          <p:nvPr>
            <p:ph idx="1"/>
          </p:nvPr>
        </p:nvSpPr>
        <p:spPr/>
        <p:txBody>
          <a:bodyPr/>
          <a:lstStyle/>
          <a:p>
            <a:r>
              <a:rPr lang="en-US" dirty="0" smtClean="0"/>
              <a:t>Stepson of Augustus</a:t>
            </a:r>
          </a:p>
          <a:p>
            <a:r>
              <a:rPr lang="en-US" dirty="0" smtClean="0"/>
              <a:t>Abolished the Assembly</a:t>
            </a:r>
          </a:p>
          <a:p>
            <a:r>
              <a:rPr lang="en-US" dirty="0" smtClean="0"/>
              <a:t>Capable general who extended the frontier in the north</a:t>
            </a:r>
          </a:p>
          <a:p>
            <a:r>
              <a:rPr lang="en-US" dirty="0" smtClean="0"/>
              <a:t>Strengthened the empire</a:t>
            </a:r>
          </a:p>
          <a:p>
            <a:r>
              <a:rPr lang="en-US" dirty="0" smtClean="0"/>
              <a:t>Appeared to dislike ruling, and gradually retired to the island of Capri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hter">
      <a:majorFont>
        <a:latin typeface="Lechter"/>
        <a:ea typeface=""/>
        <a:cs typeface=""/>
      </a:majorFont>
      <a:minorFont>
        <a:latin typeface="Lechter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2835</Words>
  <Application>Microsoft Office PowerPoint</Application>
  <PresentationFormat>On-screen Show (4:3)</PresentationFormat>
  <Paragraphs>332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Rise and Fall of the Roman Empire</vt:lpstr>
      <vt:lpstr>PowerPoint Presentation</vt:lpstr>
      <vt:lpstr>What was the Roman Empire?</vt:lpstr>
      <vt:lpstr>Octavian Becomes Augustus</vt:lpstr>
      <vt:lpstr>Primus inter pares</vt:lpstr>
      <vt:lpstr>Rome under Augustus: A Golden Age</vt:lpstr>
      <vt:lpstr>Pax Romana – Roman Peace</vt:lpstr>
      <vt:lpstr>Roman Emperors after Augustus</vt:lpstr>
      <vt:lpstr>Tiberius (14-37 CE)</vt:lpstr>
      <vt:lpstr>Caligula (37 CE-41 CE)</vt:lpstr>
      <vt:lpstr>Claudius (41-54 CE)</vt:lpstr>
      <vt:lpstr>Nero (54-68 CE)</vt:lpstr>
      <vt:lpstr>PowerPoint Presentation</vt:lpstr>
      <vt:lpstr>Year of the Four Emperors (69 CE)</vt:lpstr>
      <vt:lpstr>Vespasian (69-79 CE)</vt:lpstr>
      <vt:lpstr>PowerPoint Presentation</vt:lpstr>
      <vt:lpstr>Trajan (98-117 CE)</vt:lpstr>
      <vt:lpstr>PowerPoint Presentation</vt:lpstr>
      <vt:lpstr>Hadrian (117-138 CE)</vt:lpstr>
      <vt:lpstr>Review Questions</vt:lpstr>
      <vt:lpstr>Marcus Aurelius (161-180 CE)</vt:lpstr>
      <vt:lpstr>Diocletian (284-305 CE)</vt:lpstr>
      <vt:lpstr>Constantine (312-337 CE)</vt:lpstr>
      <vt:lpstr>Justinian (527-565 CE)</vt:lpstr>
      <vt:lpstr>The Two Empires</vt:lpstr>
      <vt:lpstr>Why did Rome fall?</vt:lpstr>
      <vt:lpstr>Why did Rome fall?</vt:lpstr>
      <vt:lpstr>Why is ancient Rome so important to world history?</vt:lpstr>
      <vt:lpstr>Administration of a Vast Empire</vt:lpstr>
      <vt:lpstr>Christianity</vt:lpstr>
      <vt:lpstr>Architecture &amp; Engineering</vt:lpstr>
      <vt:lpstr>PowerPoint Presentation</vt:lpstr>
      <vt:lpstr>Historians and Historical Writings</vt:lpstr>
      <vt:lpstr>Literature</vt:lpstr>
      <vt:lpstr>Jewish Diaspora</vt:lpstr>
      <vt:lpstr>Roman Law</vt:lpstr>
      <vt:lpstr>Romance Languages</vt:lpstr>
      <vt:lpstr>Roman Science</vt:lpstr>
      <vt:lpstr>Transmission of Greek (Hellenistic) Culture</vt:lpstr>
      <vt:lpstr>Review Questions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of the Roman Empire (30 BCE-476 CE) PowerPoint Presentation</dc:title>
  <dc:subject>World History - Global Studies</dc:subject>
  <dc:creator>Student Handouts, Inc.</dc:creator>
  <cp:keywords>Ancient Rome, Augustus, Nero, Tiberius, Caligula, Marcus Aurelius, Hadrian, Bar Kokhba Revolt, Destruction of the Second Jerusalem Temple, Jewish Diaspora, Germania, Judea-Palestina, Military, Justinian, Constantine I, Theodora, Justinian Law Code, Byzantine Empire, Colosseum, Gladiators, Commodus</cp:keywords>
  <cp:lastModifiedBy>Elkin City Schools</cp:lastModifiedBy>
  <cp:revision>55</cp:revision>
  <dcterms:created xsi:type="dcterms:W3CDTF">2010-02-20T11:11:22Z</dcterms:created>
  <dcterms:modified xsi:type="dcterms:W3CDTF">2014-10-07T14:25:38Z</dcterms:modified>
</cp:coreProperties>
</file>